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720" r:id="rId5"/>
    <p:sldMasterId id="2147483708" r:id="rId6"/>
    <p:sldMasterId id="2147483757" r:id="rId7"/>
  </p:sldMasterIdLst>
  <p:notesMasterIdLst>
    <p:notesMasterId r:id="rId30"/>
  </p:notesMasterIdLst>
  <p:handoutMasterIdLst>
    <p:handoutMasterId r:id="rId31"/>
  </p:handoutMasterIdLst>
  <p:sldIdLst>
    <p:sldId id="256" r:id="rId8"/>
    <p:sldId id="333" r:id="rId9"/>
    <p:sldId id="347" r:id="rId10"/>
    <p:sldId id="337" r:id="rId11"/>
    <p:sldId id="343" r:id="rId12"/>
    <p:sldId id="346" r:id="rId13"/>
    <p:sldId id="341" r:id="rId14"/>
    <p:sldId id="338" r:id="rId15"/>
    <p:sldId id="355" r:id="rId16"/>
    <p:sldId id="356" r:id="rId17"/>
    <p:sldId id="354" r:id="rId18"/>
    <p:sldId id="358" r:id="rId19"/>
    <p:sldId id="359" r:id="rId20"/>
    <p:sldId id="360" r:id="rId21"/>
    <p:sldId id="361" r:id="rId22"/>
    <p:sldId id="303" r:id="rId23"/>
    <p:sldId id="317" r:id="rId24"/>
    <p:sldId id="269" r:id="rId25"/>
    <p:sldId id="321" r:id="rId26"/>
    <p:sldId id="362" r:id="rId27"/>
    <p:sldId id="327" r:id="rId28"/>
    <p:sldId id="36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1E83CE-C711-864A-B13E-543D3B12B464}" v="1351" dt="2024-03-21T23:25:11.498"/>
    <p1510:client id="{E63F90A4-6685-4781-AC47-42F11DE72736}" v="18" dt="2024-03-21T23:23:01.9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02" autoAdjust="0"/>
    <p:restoredTop sz="84405" autoAdjust="0"/>
  </p:normalViewPr>
  <p:slideViewPr>
    <p:cSldViewPr snapToGrid="0">
      <p:cViewPr>
        <p:scale>
          <a:sx n="90" d="100"/>
          <a:sy n="90" d="100"/>
        </p:scale>
        <p:origin x="-536" y="5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microsoft.com/office/2015/10/relationships/revisionInfo" Target="revisionInfo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485203-D417-4692-B88C-0234AAB8A5A6}" type="doc">
      <dgm:prSet loTypeId="urn:microsoft.com/office/officeart/2018/5/layout/IconCircleLabelList" loCatId="icon" qsTypeId="urn:microsoft.com/office/officeart/2005/8/quickstyle/simple2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86806F7D-0702-46D1-B96B-971FDC03F58D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E" sz="2000" dirty="0"/>
            <a:t>Teacher</a:t>
          </a:r>
          <a:endParaRPr lang="en-US" sz="2000" dirty="0"/>
        </a:p>
      </dgm:t>
    </dgm:pt>
    <dgm:pt modelId="{42295E97-EF22-4CE2-B75B-B8A125D14F95}" type="parTrans" cxnId="{1E1005F2-1239-402A-8C71-FE338971EC3D}">
      <dgm:prSet/>
      <dgm:spPr/>
      <dgm:t>
        <a:bodyPr/>
        <a:lstStyle/>
        <a:p>
          <a:endParaRPr lang="en-US"/>
        </a:p>
      </dgm:t>
    </dgm:pt>
    <dgm:pt modelId="{62301011-1003-42BE-901F-C017D39B8269}" type="sibTrans" cxnId="{1E1005F2-1239-402A-8C71-FE338971EC3D}">
      <dgm:prSet/>
      <dgm:spPr/>
      <dgm:t>
        <a:bodyPr/>
        <a:lstStyle/>
        <a:p>
          <a:endParaRPr lang="en-US"/>
        </a:p>
      </dgm:t>
    </dgm:pt>
    <dgm:pt modelId="{0E412747-2903-5346-AFC1-C68814238E25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 dirty="0"/>
            <a:t>Parent/Guardian</a:t>
          </a:r>
        </a:p>
      </dgm:t>
    </dgm:pt>
    <dgm:pt modelId="{34A7576D-DFA4-2A4F-B6DE-70B6994F0AF7}" type="parTrans" cxnId="{0E2E1C02-2FB7-EF4C-BBB6-F4C842716546}">
      <dgm:prSet/>
      <dgm:spPr/>
      <dgm:t>
        <a:bodyPr/>
        <a:lstStyle/>
        <a:p>
          <a:endParaRPr lang="en-US"/>
        </a:p>
      </dgm:t>
    </dgm:pt>
    <dgm:pt modelId="{FB1ED29E-B718-FA4D-B3AD-E26BF591946C}" type="sibTrans" cxnId="{0E2E1C02-2FB7-EF4C-BBB6-F4C842716546}">
      <dgm:prSet/>
      <dgm:spPr/>
      <dgm:t>
        <a:bodyPr/>
        <a:lstStyle/>
        <a:p>
          <a:endParaRPr lang="en-US"/>
        </a:p>
      </dgm:t>
    </dgm:pt>
    <dgm:pt modelId="{CC08CB91-C3D8-0B43-9133-76039631D82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 dirty="0"/>
            <a:t>Student</a:t>
          </a:r>
        </a:p>
      </dgm:t>
    </dgm:pt>
    <dgm:pt modelId="{7811B44B-91CA-2948-BB70-D545F7974E94}" type="parTrans" cxnId="{E11C6FCC-5A94-AE40-A9FD-34519DC63E81}">
      <dgm:prSet/>
      <dgm:spPr/>
      <dgm:t>
        <a:bodyPr/>
        <a:lstStyle/>
        <a:p>
          <a:endParaRPr lang="en-US"/>
        </a:p>
      </dgm:t>
    </dgm:pt>
    <dgm:pt modelId="{A7E4E521-8162-EB4A-B69C-609F8C286543}" type="sibTrans" cxnId="{E11C6FCC-5A94-AE40-A9FD-34519DC63E81}">
      <dgm:prSet/>
      <dgm:spPr/>
      <dgm:t>
        <a:bodyPr/>
        <a:lstStyle/>
        <a:p>
          <a:endParaRPr lang="en-US"/>
        </a:p>
      </dgm:t>
    </dgm:pt>
    <dgm:pt modelId="{B5E51476-5949-412A-8317-56E6F54E7AA5}" type="pres">
      <dgm:prSet presAssocID="{EF485203-D417-4692-B88C-0234AAB8A5A6}" presName="root" presStyleCnt="0">
        <dgm:presLayoutVars>
          <dgm:dir/>
          <dgm:resizeHandles val="exact"/>
        </dgm:presLayoutVars>
      </dgm:prSet>
      <dgm:spPr/>
    </dgm:pt>
    <dgm:pt modelId="{266B0BB2-956F-4697-91C4-6F65DDE87E28}" type="pres">
      <dgm:prSet presAssocID="{86806F7D-0702-46D1-B96B-971FDC03F58D}" presName="compNode" presStyleCnt="0"/>
      <dgm:spPr/>
    </dgm:pt>
    <dgm:pt modelId="{06CD6F6A-7407-40EB-96F9-D351E5C644EC}" type="pres">
      <dgm:prSet presAssocID="{86806F7D-0702-46D1-B96B-971FDC03F58D}" presName="iconBgRect" presStyleLbl="bgShp" presStyleIdx="0" presStyleCnt="3"/>
      <dgm:spPr/>
    </dgm:pt>
    <dgm:pt modelId="{4EE9D3E6-4329-4822-A198-C5093ACA080F}" type="pres">
      <dgm:prSet presAssocID="{86806F7D-0702-46D1-B96B-971FDC03F58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 with solid fill"/>
        </a:ext>
      </dgm:extLst>
    </dgm:pt>
    <dgm:pt modelId="{D8EEBAEF-E9A9-4FF1-B68F-C7871E60ED83}" type="pres">
      <dgm:prSet presAssocID="{86806F7D-0702-46D1-B96B-971FDC03F58D}" presName="spaceRect" presStyleCnt="0"/>
      <dgm:spPr/>
    </dgm:pt>
    <dgm:pt modelId="{F4B9AAAF-5E7D-4662-A0DC-1992DE04FDC0}" type="pres">
      <dgm:prSet presAssocID="{86806F7D-0702-46D1-B96B-971FDC03F58D}" presName="textRect" presStyleLbl="revTx" presStyleIdx="0" presStyleCnt="3">
        <dgm:presLayoutVars>
          <dgm:chMax val="1"/>
          <dgm:chPref val="1"/>
        </dgm:presLayoutVars>
      </dgm:prSet>
      <dgm:spPr/>
    </dgm:pt>
    <dgm:pt modelId="{EF981D95-1AD5-41D7-98DF-1DB2762E2643}" type="pres">
      <dgm:prSet presAssocID="{62301011-1003-42BE-901F-C017D39B8269}" presName="sibTrans" presStyleCnt="0"/>
      <dgm:spPr/>
    </dgm:pt>
    <dgm:pt modelId="{396C3C0E-6BAC-1B49-B477-D41CBD1B0461}" type="pres">
      <dgm:prSet presAssocID="{0E412747-2903-5346-AFC1-C68814238E25}" presName="compNode" presStyleCnt="0"/>
      <dgm:spPr/>
    </dgm:pt>
    <dgm:pt modelId="{3E1B0B99-516B-2E4A-910D-CB8C2E41B8FC}" type="pres">
      <dgm:prSet presAssocID="{0E412747-2903-5346-AFC1-C68814238E25}" presName="iconBgRect" presStyleLbl="bgShp" presStyleIdx="1" presStyleCnt="3"/>
      <dgm:spPr/>
    </dgm:pt>
    <dgm:pt modelId="{C150D475-73A7-164B-AD33-05A36FDA73B4}" type="pres">
      <dgm:prSet presAssocID="{0E412747-2903-5346-AFC1-C68814238E2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n with kid outline"/>
        </a:ext>
      </dgm:extLst>
    </dgm:pt>
    <dgm:pt modelId="{6E934329-9746-BA47-BFF0-E098BC81522A}" type="pres">
      <dgm:prSet presAssocID="{0E412747-2903-5346-AFC1-C68814238E25}" presName="spaceRect" presStyleCnt="0"/>
      <dgm:spPr/>
    </dgm:pt>
    <dgm:pt modelId="{F4FE8037-0AF9-9644-A4ED-EDF2C392BEE5}" type="pres">
      <dgm:prSet presAssocID="{0E412747-2903-5346-AFC1-C68814238E25}" presName="textRect" presStyleLbl="revTx" presStyleIdx="1" presStyleCnt="3">
        <dgm:presLayoutVars>
          <dgm:chMax val="1"/>
          <dgm:chPref val="1"/>
        </dgm:presLayoutVars>
      </dgm:prSet>
      <dgm:spPr/>
    </dgm:pt>
    <dgm:pt modelId="{E458F359-95E4-0F45-9864-A9A355D6A500}" type="pres">
      <dgm:prSet presAssocID="{FB1ED29E-B718-FA4D-B3AD-E26BF591946C}" presName="sibTrans" presStyleCnt="0"/>
      <dgm:spPr/>
    </dgm:pt>
    <dgm:pt modelId="{48BDA4AC-6374-0B42-8EF8-96E7506A230B}" type="pres">
      <dgm:prSet presAssocID="{CC08CB91-C3D8-0B43-9133-76039631D823}" presName="compNode" presStyleCnt="0"/>
      <dgm:spPr/>
    </dgm:pt>
    <dgm:pt modelId="{7C64865B-E54E-E345-923D-9BCEB7368E29}" type="pres">
      <dgm:prSet presAssocID="{CC08CB91-C3D8-0B43-9133-76039631D823}" presName="iconBgRect" presStyleLbl="bgShp" presStyleIdx="2" presStyleCnt="3"/>
      <dgm:spPr/>
    </dgm:pt>
    <dgm:pt modelId="{7B2453A5-98D7-D74E-884D-522AE07F30E4}" type="pres">
      <dgm:prSet presAssocID="{CC08CB91-C3D8-0B43-9133-76039631D82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aduation cap with solid fill"/>
        </a:ext>
      </dgm:extLst>
    </dgm:pt>
    <dgm:pt modelId="{21A39C13-B6B7-AD49-BEEE-13C76E15346D}" type="pres">
      <dgm:prSet presAssocID="{CC08CB91-C3D8-0B43-9133-76039631D823}" presName="spaceRect" presStyleCnt="0"/>
      <dgm:spPr/>
    </dgm:pt>
    <dgm:pt modelId="{64CDF1E0-8B67-C14C-8805-2960ACB852C7}" type="pres">
      <dgm:prSet presAssocID="{CC08CB91-C3D8-0B43-9133-76039631D82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E2E1C02-2FB7-EF4C-BBB6-F4C842716546}" srcId="{EF485203-D417-4692-B88C-0234AAB8A5A6}" destId="{0E412747-2903-5346-AFC1-C68814238E25}" srcOrd="1" destOrd="0" parTransId="{34A7576D-DFA4-2A4F-B6DE-70B6994F0AF7}" sibTransId="{FB1ED29E-B718-FA4D-B3AD-E26BF591946C}"/>
    <dgm:cxn modelId="{DABA8176-A16C-496A-B058-DCA23630B657}" type="presOf" srcId="{86806F7D-0702-46D1-B96B-971FDC03F58D}" destId="{F4B9AAAF-5E7D-4662-A0DC-1992DE04FDC0}" srcOrd="0" destOrd="0" presId="urn:microsoft.com/office/officeart/2018/5/layout/IconCircleLabelList"/>
    <dgm:cxn modelId="{821E0391-3F2C-4CC6-89AB-B682ED9FBE9E}" type="presOf" srcId="{EF485203-D417-4692-B88C-0234AAB8A5A6}" destId="{B5E51476-5949-412A-8317-56E6F54E7AA5}" srcOrd="0" destOrd="0" presId="urn:microsoft.com/office/officeart/2018/5/layout/IconCircleLabelList"/>
    <dgm:cxn modelId="{44739AB1-949B-4F49-A23A-3A580ACB7374}" type="presOf" srcId="{0E412747-2903-5346-AFC1-C68814238E25}" destId="{F4FE8037-0AF9-9644-A4ED-EDF2C392BEE5}" srcOrd="0" destOrd="0" presId="urn:microsoft.com/office/officeart/2018/5/layout/IconCircleLabelList"/>
    <dgm:cxn modelId="{E11C6FCC-5A94-AE40-A9FD-34519DC63E81}" srcId="{EF485203-D417-4692-B88C-0234AAB8A5A6}" destId="{CC08CB91-C3D8-0B43-9133-76039631D823}" srcOrd="2" destOrd="0" parTransId="{7811B44B-91CA-2948-BB70-D545F7974E94}" sibTransId="{A7E4E521-8162-EB4A-B69C-609F8C286543}"/>
    <dgm:cxn modelId="{38AD29ED-01C8-1D4D-AB7A-0D5652AE0C93}" type="presOf" srcId="{CC08CB91-C3D8-0B43-9133-76039631D823}" destId="{64CDF1E0-8B67-C14C-8805-2960ACB852C7}" srcOrd="0" destOrd="0" presId="urn:microsoft.com/office/officeart/2018/5/layout/IconCircleLabelList"/>
    <dgm:cxn modelId="{1E1005F2-1239-402A-8C71-FE338971EC3D}" srcId="{EF485203-D417-4692-B88C-0234AAB8A5A6}" destId="{86806F7D-0702-46D1-B96B-971FDC03F58D}" srcOrd="0" destOrd="0" parTransId="{42295E97-EF22-4CE2-B75B-B8A125D14F95}" sibTransId="{62301011-1003-42BE-901F-C017D39B8269}"/>
    <dgm:cxn modelId="{BC6A2C13-4CA1-4F21-8450-34EAB6AD6885}" type="presParOf" srcId="{B5E51476-5949-412A-8317-56E6F54E7AA5}" destId="{266B0BB2-956F-4697-91C4-6F65DDE87E28}" srcOrd="0" destOrd="0" presId="urn:microsoft.com/office/officeart/2018/5/layout/IconCircleLabelList"/>
    <dgm:cxn modelId="{01E16CE1-39E4-4357-88C2-1A19285BFA74}" type="presParOf" srcId="{266B0BB2-956F-4697-91C4-6F65DDE87E28}" destId="{06CD6F6A-7407-40EB-96F9-D351E5C644EC}" srcOrd="0" destOrd="0" presId="urn:microsoft.com/office/officeart/2018/5/layout/IconCircleLabelList"/>
    <dgm:cxn modelId="{278A423B-3A62-438B-9B94-DADD66E00240}" type="presParOf" srcId="{266B0BB2-956F-4697-91C4-6F65DDE87E28}" destId="{4EE9D3E6-4329-4822-A198-C5093ACA080F}" srcOrd="1" destOrd="0" presId="urn:microsoft.com/office/officeart/2018/5/layout/IconCircleLabelList"/>
    <dgm:cxn modelId="{7CC4E439-0995-4EDE-81B8-AC1824D698C9}" type="presParOf" srcId="{266B0BB2-956F-4697-91C4-6F65DDE87E28}" destId="{D8EEBAEF-E9A9-4FF1-B68F-C7871E60ED83}" srcOrd="2" destOrd="0" presId="urn:microsoft.com/office/officeart/2018/5/layout/IconCircleLabelList"/>
    <dgm:cxn modelId="{E90920DF-23EF-4B40-A6BD-2E357B19AA19}" type="presParOf" srcId="{266B0BB2-956F-4697-91C4-6F65DDE87E28}" destId="{F4B9AAAF-5E7D-4662-A0DC-1992DE04FDC0}" srcOrd="3" destOrd="0" presId="urn:microsoft.com/office/officeart/2018/5/layout/IconCircleLabelList"/>
    <dgm:cxn modelId="{3BBE53E1-5A25-45A2-8441-9302A6CB0C11}" type="presParOf" srcId="{B5E51476-5949-412A-8317-56E6F54E7AA5}" destId="{EF981D95-1AD5-41D7-98DF-1DB2762E2643}" srcOrd="1" destOrd="0" presId="urn:microsoft.com/office/officeart/2018/5/layout/IconCircleLabelList"/>
    <dgm:cxn modelId="{98A0119E-D396-9940-AE59-250FE418A70F}" type="presParOf" srcId="{B5E51476-5949-412A-8317-56E6F54E7AA5}" destId="{396C3C0E-6BAC-1B49-B477-D41CBD1B0461}" srcOrd="2" destOrd="0" presId="urn:microsoft.com/office/officeart/2018/5/layout/IconCircleLabelList"/>
    <dgm:cxn modelId="{03A5AB5B-3604-5A4F-BA7B-0FDA344E0448}" type="presParOf" srcId="{396C3C0E-6BAC-1B49-B477-D41CBD1B0461}" destId="{3E1B0B99-516B-2E4A-910D-CB8C2E41B8FC}" srcOrd="0" destOrd="0" presId="urn:microsoft.com/office/officeart/2018/5/layout/IconCircleLabelList"/>
    <dgm:cxn modelId="{4BB97F2F-82AC-9C40-8C59-A8E830DDEA64}" type="presParOf" srcId="{396C3C0E-6BAC-1B49-B477-D41CBD1B0461}" destId="{C150D475-73A7-164B-AD33-05A36FDA73B4}" srcOrd="1" destOrd="0" presId="urn:microsoft.com/office/officeart/2018/5/layout/IconCircleLabelList"/>
    <dgm:cxn modelId="{2D8246BB-DA07-4E45-A48F-E46E5D683884}" type="presParOf" srcId="{396C3C0E-6BAC-1B49-B477-D41CBD1B0461}" destId="{6E934329-9746-BA47-BFF0-E098BC81522A}" srcOrd="2" destOrd="0" presId="urn:microsoft.com/office/officeart/2018/5/layout/IconCircleLabelList"/>
    <dgm:cxn modelId="{409FC8B3-8089-D244-94E8-A192D1621FC4}" type="presParOf" srcId="{396C3C0E-6BAC-1B49-B477-D41CBD1B0461}" destId="{F4FE8037-0AF9-9644-A4ED-EDF2C392BEE5}" srcOrd="3" destOrd="0" presId="urn:microsoft.com/office/officeart/2018/5/layout/IconCircleLabelList"/>
    <dgm:cxn modelId="{9DBA7416-FAFA-FD43-8A64-3DCE2FBF3B31}" type="presParOf" srcId="{B5E51476-5949-412A-8317-56E6F54E7AA5}" destId="{E458F359-95E4-0F45-9864-A9A355D6A500}" srcOrd="3" destOrd="0" presId="urn:microsoft.com/office/officeart/2018/5/layout/IconCircleLabelList"/>
    <dgm:cxn modelId="{AF89C14D-D97B-2F4B-8C12-936852FB932F}" type="presParOf" srcId="{B5E51476-5949-412A-8317-56E6F54E7AA5}" destId="{48BDA4AC-6374-0B42-8EF8-96E7506A230B}" srcOrd="4" destOrd="0" presId="urn:microsoft.com/office/officeart/2018/5/layout/IconCircleLabelList"/>
    <dgm:cxn modelId="{E3A28973-8D4C-8F4C-983B-7688795F8498}" type="presParOf" srcId="{48BDA4AC-6374-0B42-8EF8-96E7506A230B}" destId="{7C64865B-E54E-E345-923D-9BCEB7368E29}" srcOrd="0" destOrd="0" presId="urn:microsoft.com/office/officeart/2018/5/layout/IconCircleLabelList"/>
    <dgm:cxn modelId="{1B74F31A-BF31-464F-AD00-720506F30CAD}" type="presParOf" srcId="{48BDA4AC-6374-0B42-8EF8-96E7506A230B}" destId="{7B2453A5-98D7-D74E-884D-522AE07F30E4}" srcOrd="1" destOrd="0" presId="urn:microsoft.com/office/officeart/2018/5/layout/IconCircleLabelList"/>
    <dgm:cxn modelId="{9839BF47-6EE6-604F-B764-05D5C763380F}" type="presParOf" srcId="{48BDA4AC-6374-0B42-8EF8-96E7506A230B}" destId="{21A39C13-B6B7-AD49-BEEE-13C76E15346D}" srcOrd="2" destOrd="0" presId="urn:microsoft.com/office/officeart/2018/5/layout/IconCircleLabelList"/>
    <dgm:cxn modelId="{D4E68356-8FF7-B943-8F59-FC581D845F97}" type="presParOf" srcId="{48BDA4AC-6374-0B42-8EF8-96E7506A230B}" destId="{64CDF1E0-8B67-C14C-8805-2960ACB852C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8996FC-E423-4AA4-96CA-A5B13E1FC5F6}" type="doc">
      <dgm:prSet loTypeId="urn:microsoft.com/office/officeart/2005/8/layout/hProcess9" loCatId="process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71D84D17-0B59-4B99-B88A-1D0404B21E8B}">
      <dgm:prSet phldrT="[Text]"/>
      <dgm:spPr/>
      <dgm:t>
        <a:bodyPr/>
        <a:lstStyle/>
        <a:p>
          <a:r>
            <a:rPr lang="en-IE">
              <a:latin typeface="Verdana Pro" panose="020B0604030504040204" pitchFamily="34" charset="0"/>
            </a:rPr>
            <a:t>Develop Platform</a:t>
          </a:r>
          <a:endParaRPr lang="en-US"/>
        </a:p>
      </dgm:t>
    </dgm:pt>
    <dgm:pt modelId="{71DEC316-9581-4E28-AFF5-503A15C84469}" type="parTrans" cxnId="{8AC4D2B8-9113-45C7-9DE0-F5E3036EB59B}">
      <dgm:prSet/>
      <dgm:spPr/>
      <dgm:t>
        <a:bodyPr/>
        <a:lstStyle/>
        <a:p>
          <a:endParaRPr lang="en-US"/>
        </a:p>
      </dgm:t>
    </dgm:pt>
    <dgm:pt modelId="{416EEBAB-7463-4910-AF2A-E60CD8B48494}" type="sibTrans" cxnId="{8AC4D2B8-9113-45C7-9DE0-F5E3036EB59B}">
      <dgm:prSet/>
      <dgm:spPr/>
      <dgm:t>
        <a:bodyPr/>
        <a:lstStyle/>
        <a:p>
          <a:endParaRPr lang="en-US"/>
        </a:p>
      </dgm:t>
    </dgm:pt>
    <dgm:pt modelId="{9661BE7F-03D1-43CD-91AC-303E4C26B54F}">
      <dgm:prSet phldrT="[Text]"/>
      <dgm:spPr/>
      <dgm:t>
        <a:bodyPr/>
        <a:lstStyle/>
        <a:p>
          <a:r>
            <a:rPr lang="en-IE">
              <a:latin typeface="Verdana Pro" panose="020B0604030504040204" pitchFamily="34" charset="0"/>
            </a:rPr>
            <a:t>Trial and user feedback</a:t>
          </a:r>
          <a:endParaRPr lang="en-US"/>
        </a:p>
      </dgm:t>
    </dgm:pt>
    <dgm:pt modelId="{FBFE6FE0-2A37-4C98-90DA-C67089AEADAD}" type="parTrans" cxnId="{0E18E609-F538-41C7-8FD2-F00AD7E23761}">
      <dgm:prSet/>
      <dgm:spPr/>
      <dgm:t>
        <a:bodyPr/>
        <a:lstStyle/>
        <a:p>
          <a:endParaRPr lang="en-US"/>
        </a:p>
      </dgm:t>
    </dgm:pt>
    <dgm:pt modelId="{955A8DB4-7B9B-442B-9D94-C06F8F79BC9C}" type="sibTrans" cxnId="{0E18E609-F538-41C7-8FD2-F00AD7E23761}">
      <dgm:prSet/>
      <dgm:spPr/>
      <dgm:t>
        <a:bodyPr/>
        <a:lstStyle/>
        <a:p>
          <a:endParaRPr lang="en-US"/>
        </a:p>
      </dgm:t>
    </dgm:pt>
    <dgm:pt modelId="{4BD295E6-A233-48EB-8DBD-0F1E450B79CF}">
      <dgm:prSet phldrT="[Text]"/>
      <dgm:spPr/>
      <dgm:t>
        <a:bodyPr/>
        <a:lstStyle/>
        <a:p>
          <a:r>
            <a:rPr lang="en-IE">
              <a:latin typeface="Verdana Pro" panose="020B0604030504040204" pitchFamily="34" charset="0"/>
            </a:rPr>
            <a:t>Create marketing campaign </a:t>
          </a:r>
          <a:endParaRPr lang="en-US"/>
        </a:p>
      </dgm:t>
    </dgm:pt>
    <dgm:pt modelId="{AA662B6A-D721-462F-9360-4F2A42FF78AD}" type="parTrans" cxnId="{92F531A6-81AD-481F-BA32-9CE9F24CAC3A}">
      <dgm:prSet/>
      <dgm:spPr/>
      <dgm:t>
        <a:bodyPr/>
        <a:lstStyle/>
        <a:p>
          <a:endParaRPr lang="en-US"/>
        </a:p>
      </dgm:t>
    </dgm:pt>
    <dgm:pt modelId="{D30E4C0D-2B7F-4904-8F0B-C636FEE2BE50}" type="sibTrans" cxnId="{92F531A6-81AD-481F-BA32-9CE9F24CAC3A}">
      <dgm:prSet/>
      <dgm:spPr/>
      <dgm:t>
        <a:bodyPr/>
        <a:lstStyle/>
        <a:p>
          <a:endParaRPr lang="en-US"/>
        </a:p>
      </dgm:t>
    </dgm:pt>
    <dgm:pt modelId="{2CEC556B-807D-4516-8D3D-738395D92182}">
      <dgm:prSet/>
      <dgm:spPr/>
      <dgm:t>
        <a:bodyPr/>
        <a:lstStyle/>
        <a:p>
          <a:r>
            <a:rPr lang="en-US"/>
            <a:t>Pitch to different cantons</a:t>
          </a:r>
        </a:p>
      </dgm:t>
    </dgm:pt>
    <dgm:pt modelId="{62D51C5A-D37B-4CBB-AC82-D5708A2FB73F}" type="parTrans" cxnId="{B5ECC27A-03ED-4979-AAE8-3CCC3F23AE57}">
      <dgm:prSet/>
      <dgm:spPr/>
      <dgm:t>
        <a:bodyPr/>
        <a:lstStyle/>
        <a:p>
          <a:endParaRPr lang="en-US"/>
        </a:p>
      </dgm:t>
    </dgm:pt>
    <dgm:pt modelId="{FE757389-4F23-4AC7-A8C4-A36875201DAC}" type="sibTrans" cxnId="{B5ECC27A-03ED-4979-AAE8-3CCC3F23AE57}">
      <dgm:prSet/>
      <dgm:spPr/>
      <dgm:t>
        <a:bodyPr/>
        <a:lstStyle/>
        <a:p>
          <a:endParaRPr lang="en-US"/>
        </a:p>
      </dgm:t>
    </dgm:pt>
    <dgm:pt modelId="{63A01898-C636-4EC2-A74F-A9749B75D215}">
      <dgm:prSet/>
      <dgm:spPr/>
      <dgm:t>
        <a:bodyPr/>
        <a:lstStyle/>
        <a:p>
          <a:r>
            <a:rPr lang="en-IE">
              <a:latin typeface="Verdana Pro" panose="020B0604030504040204" pitchFamily="34" charset="0"/>
            </a:rPr>
            <a:t>Reinvest and expand</a:t>
          </a:r>
          <a:endParaRPr lang="en-US"/>
        </a:p>
      </dgm:t>
    </dgm:pt>
    <dgm:pt modelId="{563F2922-610E-4368-8648-59FE8B1B29B5}" type="parTrans" cxnId="{737F54DD-449C-4A75-A21B-95D8D72BDFBE}">
      <dgm:prSet/>
      <dgm:spPr/>
      <dgm:t>
        <a:bodyPr/>
        <a:lstStyle/>
        <a:p>
          <a:endParaRPr lang="en-US"/>
        </a:p>
      </dgm:t>
    </dgm:pt>
    <dgm:pt modelId="{2B322375-51F8-4E09-B917-BC4F8C579D1C}" type="sibTrans" cxnId="{737F54DD-449C-4A75-A21B-95D8D72BDFBE}">
      <dgm:prSet/>
      <dgm:spPr/>
      <dgm:t>
        <a:bodyPr/>
        <a:lstStyle/>
        <a:p>
          <a:endParaRPr lang="en-US"/>
        </a:p>
      </dgm:t>
    </dgm:pt>
    <dgm:pt modelId="{3D11415B-6462-492D-AD86-F432CD1F601A}" type="pres">
      <dgm:prSet presAssocID="{218996FC-E423-4AA4-96CA-A5B13E1FC5F6}" presName="CompostProcess" presStyleCnt="0">
        <dgm:presLayoutVars>
          <dgm:dir/>
          <dgm:resizeHandles val="exact"/>
        </dgm:presLayoutVars>
      </dgm:prSet>
      <dgm:spPr/>
    </dgm:pt>
    <dgm:pt modelId="{6F5F8718-1219-4DC0-9345-43161BCF9221}" type="pres">
      <dgm:prSet presAssocID="{218996FC-E423-4AA4-96CA-A5B13E1FC5F6}" presName="arrow" presStyleLbl="bgShp" presStyleIdx="0" presStyleCnt="1"/>
      <dgm:spPr/>
    </dgm:pt>
    <dgm:pt modelId="{2AC90B44-7326-49EF-844A-187268D63F25}" type="pres">
      <dgm:prSet presAssocID="{218996FC-E423-4AA4-96CA-A5B13E1FC5F6}" presName="linearProcess" presStyleCnt="0"/>
      <dgm:spPr/>
    </dgm:pt>
    <dgm:pt modelId="{D365CAD6-2FB5-4C30-8ECB-0F9BBEC03823}" type="pres">
      <dgm:prSet presAssocID="{71D84D17-0B59-4B99-B88A-1D0404B21E8B}" presName="textNode" presStyleLbl="node1" presStyleIdx="0" presStyleCnt="5">
        <dgm:presLayoutVars>
          <dgm:bulletEnabled val="1"/>
        </dgm:presLayoutVars>
      </dgm:prSet>
      <dgm:spPr/>
    </dgm:pt>
    <dgm:pt modelId="{E6F7793A-966C-4B6C-BA8B-19D1C997CD90}" type="pres">
      <dgm:prSet presAssocID="{416EEBAB-7463-4910-AF2A-E60CD8B48494}" presName="sibTrans" presStyleCnt="0"/>
      <dgm:spPr/>
    </dgm:pt>
    <dgm:pt modelId="{45B01314-C90B-4EEE-B2E4-60A42DEAA842}" type="pres">
      <dgm:prSet presAssocID="{9661BE7F-03D1-43CD-91AC-303E4C26B54F}" presName="textNode" presStyleLbl="node1" presStyleIdx="1" presStyleCnt="5">
        <dgm:presLayoutVars>
          <dgm:bulletEnabled val="1"/>
        </dgm:presLayoutVars>
      </dgm:prSet>
      <dgm:spPr/>
    </dgm:pt>
    <dgm:pt modelId="{D0980B85-DAEC-4772-A003-DED74226B464}" type="pres">
      <dgm:prSet presAssocID="{955A8DB4-7B9B-442B-9D94-C06F8F79BC9C}" presName="sibTrans" presStyleCnt="0"/>
      <dgm:spPr/>
    </dgm:pt>
    <dgm:pt modelId="{9A0957F5-E094-4532-A429-CEEA274F2AA1}" type="pres">
      <dgm:prSet presAssocID="{4BD295E6-A233-48EB-8DBD-0F1E450B79CF}" presName="textNode" presStyleLbl="node1" presStyleIdx="2" presStyleCnt="5">
        <dgm:presLayoutVars>
          <dgm:bulletEnabled val="1"/>
        </dgm:presLayoutVars>
      </dgm:prSet>
      <dgm:spPr/>
    </dgm:pt>
    <dgm:pt modelId="{9DDA51C0-78CF-4582-9663-D08BE071ED64}" type="pres">
      <dgm:prSet presAssocID="{D30E4C0D-2B7F-4904-8F0B-C636FEE2BE50}" presName="sibTrans" presStyleCnt="0"/>
      <dgm:spPr/>
    </dgm:pt>
    <dgm:pt modelId="{A408D47D-2F9B-4092-973E-666FC1F35CDB}" type="pres">
      <dgm:prSet presAssocID="{2CEC556B-807D-4516-8D3D-738395D92182}" presName="textNode" presStyleLbl="node1" presStyleIdx="3" presStyleCnt="5">
        <dgm:presLayoutVars>
          <dgm:bulletEnabled val="1"/>
        </dgm:presLayoutVars>
      </dgm:prSet>
      <dgm:spPr/>
    </dgm:pt>
    <dgm:pt modelId="{59274A3C-3F89-46B2-B99F-3317CAB255EB}" type="pres">
      <dgm:prSet presAssocID="{FE757389-4F23-4AC7-A8C4-A36875201DAC}" presName="sibTrans" presStyleCnt="0"/>
      <dgm:spPr/>
    </dgm:pt>
    <dgm:pt modelId="{EE776ADF-6982-4B80-B5E2-3B294E259A38}" type="pres">
      <dgm:prSet presAssocID="{63A01898-C636-4EC2-A74F-A9749B75D215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A5120907-3F70-46EB-9E95-BF3DBAC07519}" type="presOf" srcId="{71D84D17-0B59-4B99-B88A-1D0404B21E8B}" destId="{D365CAD6-2FB5-4C30-8ECB-0F9BBEC03823}" srcOrd="0" destOrd="0" presId="urn:microsoft.com/office/officeart/2005/8/layout/hProcess9"/>
    <dgm:cxn modelId="{0E18E609-F538-41C7-8FD2-F00AD7E23761}" srcId="{218996FC-E423-4AA4-96CA-A5B13E1FC5F6}" destId="{9661BE7F-03D1-43CD-91AC-303E4C26B54F}" srcOrd="1" destOrd="0" parTransId="{FBFE6FE0-2A37-4C98-90DA-C67089AEADAD}" sibTransId="{955A8DB4-7B9B-442B-9D94-C06F8F79BC9C}"/>
    <dgm:cxn modelId="{35060F2A-3F05-4774-A863-4D738A3DA686}" type="presOf" srcId="{4BD295E6-A233-48EB-8DBD-0F1E450B79CF}" destId="{9A0957F5-E094-4532-A429-CEEA274F2AA1}" srcOrd="0" destOrd="0" presId="urn:microsoft.com/office/officeart/2005/8/layout/hProcess9"/>
    <dgm:cxn modelId="{3CF91E66-CCE6-4F85-B277-A431A4D39A2F}" type="presOf" srcId="{218996FC-E423-4AA4-96CA-A5B13E1FC5F6}" destId="{3D11415B-6462-492D-AD86-F432CD1F601A}" srcOrd="0" destOrd="0" presId="urn:microsoft.com/office/officeart/2005/8/layout/hProcess9"/>
    <dgm:cxn modelId="{B5ECC27A-03ED-4979-AAE8-3CCC3F23AE57}" srcId="{218996FC-E423-4AA4-96CA-A5B13E1FC5F6}" destId="{2CEC556B-807D-4516-8D3D-738395D92182}" srcOrd="3" destOrd="0" parTransId="{62D51C5A-D37B-4CBB-AC82-D5708A2FB73F}" sibTransId="{FE757389-4F23-4AC7-A8C4-A36875201DAC}"/>
    <dgm:cxn modelId="{9CD7CF7A-6CED-47B3-A59A-6E665A8B57A5}" type="presOf" srcId="{9661BE7F-03D1-43CD-91AC-303E4C26B54F}" destId="{45B01314-C90B-4EEE-B2E4-60A42DEAA842}" srcOrd="0" destOrd="0" presId="urn:microsoft.com/office/officeart/2005/8/layout/hProcess9"/>
    <dgm:cxn modelId="{B0B5B182-3EB0-4E39-95DF-53F5D487E685}" type="presOf" srcId="{2CEC556B-807D-4516-8D3D-738395D92182}" destId="{A408D47D-2F9B-4092-973E-666FC1F35CDB}" srcOrd="0" destOrd="0" presId="urn:microsoft.com/office/officeart/2005/8/layout/hProcess9"/>
    <dgm:cxn modelId="{5A8DBF9C-2FFE-40C4-98FC-14D58E4410A0}" type="presOf" srcId="{63A01898-C636-4EC2-A74F-A9749B75D215}" destId="{EE776ADF-6982-4B80-B5E2-3B294E259A38}" srcOrd="0" destOrd="0" presId="urn:microsoft.com/office/officeart/2005/8/layout/hProcess9"/>
    <dgm:cxn modelId="{92F531A6-81AD-481F-BA32-9CE9F24CAC3A}" srcId="{218996FC-E423-4AA4-96CA-A5B13E1FC5F6}" destId="{4BD295E6-A233-48EB-8DBD-0F1E450B79CF}" srcOrd="2" destOrd="0" parTransId="{AA662B6A-D721-462F-9360-4F2A42FF78AD}" sibTransId="{D30E4C0D-2B7F-4904-8F0B-C636FEE2BE50}"/>
    <dgm:cxn modelId="{8AC4D2B8-9113-45C7-9DE0-F5E3036EB59B}" srcId="{218996FC-E423-4AA4-96CA-A5B13E1FC5F6}" destId="{71D84D17-0B59-4B99-B88A-1D0404B21E8B}" srcOrd="0" destOrd="0" parTransId="{71DEC316-9581-4E28-AFF5-503A15C84469}" sibTransId="{416EEBAB-7463-4910-AF2A-E60CD8B48494}"/>
    <dgm:cxn modelId="{737F54DD-449C-4A75-A21B-95D8D72BDFBE}" srcId="{218996FC-E423-4AA4-96CA-A5B13E1FC5F6}" destId="{63A01898-C636-4EC2-A74F-A9749B75D215}" srcOrd="4" destOrd="0" parTransId="{563F2922-610E-4368-8648-59FE8B1B29B5}" sibTransId="{2B322375-51F8-4E09-B917-BC4F8C579D1C}"/>
    <dgm:cxn modelId="{BD202820-6092-4988-A810-3FDBD1314E70}" type="presParOf" srcId="{3D11415B-6462-492D-AD86-F432CD1F601A}" destId="{6F5F8718-1219-4DC0-9345-43161BCF9221}" srcOrd="0" destOrd="0" presId="urn:microsoft.com/office/officeart/2005/8/layout/hProcess9"/>
    <dgm:cxn modelId="{501C20DB-480B-4F76-96A2-6F2565EE00E8}" type="presParOf" srcId="{3D11415B-6462-492D-AD86-F432CD1F601A}" destId="{2AC90B44-7326-49EF-844A-187268D63F25}" srcOrd="1" destOrd="0" presId="urn:microsoft.com/office/officeart/2005/8/layout/hProcess9"/>
    <dgm:cxn modelId="{F407F843-5441-454D-BBF2-ADE102D7EE6F}" type="presParOf" srcId="{2AC90B44-7326-49EF-844A-187268D63F25}" destId="{D365CAD6-2FB5-4C30-8ECB-0F9BBEC03823}" srcOrd="0" destOrd="0" presId="urn:microsoft.com/office/officeart/2005/8/layout/hProcess9"/>
    <dgm:cxn modelId="{EDD65AC0-3A38-4B45-869F-4FC1CFB01842}" type="presParOf" srcId="{2AC90B44-7326-49EF-844A-187268D63F25}" destId="{E6F7793A-966C-4B6C-BA8B-19D1C997CD90}" srcOrd="1" destOrd="0" presId="urn:microsoft.com/office/officeart/2005/8/layout/hProcess9"/>
    <dgm:cxn modelId="{80C564FF-C8A4-49B7-B074-B7EAA10D3C0E}" type="presParOf" srcId="{2AC90B44-7326-49EF-844A-187268D63F25}" destId="{45B01314-C90B-4EEE-B2E4-60A42DEAA842}" srcOrd="2" destOrd="0" presId="urn:microsoft.com/office/officeart/2005/8/layout/hProcess9"/>
    <dgm:cxn modelId="{2094672B-43F8-4A97-9935-6BA8041A938E}" type="presParOf" srcId="{2AC90B44-7326-49EF-844A-187268D63F25}" destId="{D0980B85-DAEC-4772-A003-DED74226B464}" srcOrd="3" destOrd="0" presId="urn:microsoft.com/office/officeart/2005/8/layout/hProcess9"/>
    <dgm:cxn modelId="{441A9A62-5C27-410F-A405-B8103543A41C}" type="presParOf" srcId="{2AC90B44-7326-49EF-844A-187268D63F25}" destId="{9A0957F5-E094-4532-A429-CEEA274F2AA1}" srcOrd="4" destOrd="0" presId="urn:microsoft.com/office/officeart/2005/8/layout/hProcess9"/>
    <dgm:cxn modelId="{54A55FFC-B46B-4CAA-A5CC-259761A8AE48}" type="presParOf" srcId="{2AC90B44-7326-49EF-844A-187268D63F25}" destId="{9DDA51C0-78CF-4582-9663-D08BE071ED64}" srcOrd="5" destOrd="0" presId="urn:microsoft.com/office/officeart/2005/8/layout/hProcess9"/>
    <dgm:cxn modelId="{090F2BBD-D415-46B4-B937-D01A52EFD9E4}" type="presParOf" srcId="{2AC90B44-7326-49EF-844A-187268D63F25}" destId="{A408D47D-2F9B-4092-973E-666FC1F35CDB}" srcOrd="6" destOrd="0" presId="urn:microsoft.com/office/officeart/2005/8/layout/hProcess9"/>
    <dgm:cxn modelId="{CFF18D82-F777-4868-8EBD-C9BB41C6C625}" type="presParOf" srcId="{2AC90B44-7326-49EF-844A-187268D63F25}" destId="{59274A3C-3F89-46B2-B99F-3317CAB255EB}" srcOrd="7" destOrd="0" presId="urn:microsoft.com/office/officeart/2005/8/layout/hProcess9"/>
    <dgm:cxn modelId="{1CDB24B7-E512-477F-8064-2AE80F8D487A}" type="presParOf" srcId="{2AC90B44-7326-49EF-844A-187268D63F25}" destId="{EE776ADF-6982-4B80-B5E2-3B294E259A38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F485203-D417-4692-B88C-0234AAB8A5A6}" type="doc">
      <dgm:prSet loTypeId="urn:microsoft.com/office/officeart/2018/5/layout/IconCircleLabelList" loCatId="icon" qsTypeId="urn:microsoft.com/office/officeart/2005/8/quickstyle/simple2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86806F7D-0702-46D1-B96B-971FDC03F58D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IE" sz="2000"/>
            <a:t>Teacher</a:t>
          </a:r>
          <a:endParaRPr lang="en-US" sz="2000"/>
        </a:p>
      </dgm:t>
    </dgm:pt>
    <dgm:pt modelId="{42295E97-EF22-4CE2-B75B-B8A125D14F95}" type="parTrans" cxnId="{1E1005F2-1239-402A-8C71-FE338971EC3D}">
      <dgm:prSet/>
      <dgm:spPr/>
      <dgm:t>
        <a:bodyPr/>
        <a:lstStyle/>
        <a:p>
          <a:endParaRPr lang="en-US"/>
        </a:p>
      </dgm:t>
    </dgm:pt>
    <dgm:pt modelId="{62301011-1003-42BE-901F-C017D39B8269}" type="sibTrans" cxnId="{1E1005F2-1239-402A-8C71-FE338971EC3D}">
      <dgm:prSet/>
      <dgm:spPr/>
      <dgm:t>
        <a:bodyPr/>
        <a:lstStyle/>
        <a:p>
          <a:endParaRPr lang="en-US"/>
        </a:p>
      </dgm:t>
    </dgm:pt>
    <dgm:pt modelId="{0E412747-2903-5346-AFC1-C68814238E25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/>
            <a:t>Parent/Guardian</a:t>
          </a:r>
        </a:p>
      </dgm:t>
    </dgm:pt>
    <dgm:pt modelId="{34A7576D-DFA4-2A4F-B6DE-70B6994F0AF7}" type="parTrans" cxnId="{0E2E1C02-2FB7-EF4C-BBB6-F4C842716546}">
      <dgm:prSet/>
      <dgm:spPr/>
      <dgm:t>
        <a:bodyPr/>
        <a:lstStyle/>
        <a:p>
          <a:endParaRPr lang="en-US"/>
        </a:p>
      </dgm:t>
    </dgm:pt>
    <dgm:pt modelId="{FB1ED29E-B718-FA4D-B3AD-E26BF591946C}" type="sibTrans" cxnId="{0E2E1C02-2FB7-EF4C-BBB6-F4C842716546}">
      <dgm:prSet/>
      <dgm:spPr/>
      <dgm:t>
        <a:bodyPr/>
        <a:lstStyle/>
        <a:p>
          <a:endParaRPr lang="en-US"/>
        </a:p>
      </dgm:t>
    </dgm:pt>
    <dgm:pt modelId="{CC08CB91-C3D8-0B43-9133-76039631D82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000"/>
            <a:t>Schools</a:t>
          </a:r>
        </a:p>
      </dgm:t>
    </dgm:pt>
    <dgm:pt modelId="{7811B44B-91CA-2948-BB70-D545F7974E94}" type="parTrans" cxnId="{E11C6FCC-5A94-AE40-A9FD-34519DC63E81}">
      <dgm:prSet/>
      <dgm:spPr/>
      <dgm:t>
        <a:bodyPr/>
        <a:lstStyle/>
        <a:p>
          <a:endParaRPr lang="en-US"/>
        </a:p>
      </dgm:t>
    </dgm:pt>
    <dgm:pt modelId="{A7E4E521-8162-EB4A-B69C-609F8C286543}" type="sibTrans" cxnId="{E11C6FCC-5A94-AE40-A9FD-34519DC63E81}">
      <dgm:prSet/>
      <dgm:spPr/>
      <dgm:t>
        <a:bodyPr/>
        <a:lstStyle/>
        <a:p>
          <a:endParaRPr lang="en-US"/>
        </a:p>
      </dgm:t>
    </dgm:pt>
    <dgm:pt modelId="{B5E51476-5949-412A-8317-56E6F54E7AA5}" type="pres">
      <dgm:prSet presAssocID="{EF485203-D417-4692-B88C-0234AAB8A5A6}" presName="root" presStyleCnt="0">
        <dgm:presLayoutVars>
          <dgm:dir/>
          <dgm:resizeHandles val="exact"/>
        </dgm:presLayoutVars>
      </dgm:prSet>
      <dgm:spPr/>
    </dgm:pt>
    <dgm:pt modelId="{266B0BB2-956F-4697-91C4-6F65DDE87E28}" type="pres">
      <dgm:prSet presAssocID="{86806F7D-0702-46D1-B96B-971FDC03F58D}" presName="compNode" presStyleCnt="0"/>
      <dgm:spPr/>
    </dgm:pt>
    <dgm:pt modelId="{06CD6F6A-7407-40EB-96F9-D351E5C644EC}" type="pres">
      <dgm:prSet presAssocID="{86806F7D-0702-46D1-B96B-971FDC03F58D}" presName="iconBgRect" presStyleLbl="bgShp" presStyleIdx="0" presStyleCnt="3"/>
      <dgm:spPr/>
    </dgm:pt>
    <dgm:pt modelId="{4EE9D3E6-4329-4822-A198-C5093ACA080F}" type="pres">
      <dgm:prSet presAssocID="{86806F7D-0702-46D1-B96B-971FDC03F58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 with solid fill"/>
        </a:ext>
      </dgm:extLst>
    </dgm:pt>
    <dgm:pt modelId="{D8EEBAEF-E9A9-4FF1-B68F-C7871E60ED83}" type="pres">
      <dgm:prSet presAssocID="{86806F7D-0702-46D1-B96B-971FDC03F58D}" presName="spaceRect" presStyleCnt="0"/>
      <dgm:spPr/>
    </dgm:pt>
    <dgm:pt modelId="{F4B9AAAF-5E7D-4662-A0DC-1992DE04FDC0}" type="pres">
      <dgm:prSet presAssocID="{86806F7D-0702-46D1-B96B-971FDC03F58D}" presName="textRect" presStyleLbl="revTx" presStyleIdx="0" presStyleCnt="3">
        <dgm:presLayoutVars>
          <dgm:chMax val="1"/>
          <dgm:chPref val="1"/>
        </dgm:presLayoutVars>
      </dgm:prSet>
      <dgm:spPr/>
    </dgm:pt>
    <dgm:pt modelId="{EF981D95-1AD5-41D7-98DF-1DB2762E2643}" type="pres">
      <dgm:prSet presAssocID="{62301011-1003-42BE-901F-C017D39B8269}" presName="sibTrans" presStyleCnt="0"/>
      <dgm:spPr/>
    </dgm:pt>
    <dgm:pt modelId="{396C3C0E-6BAC-1B49-B477-D41CBD1B0461}" type="pres">
      <dgm:prSet presAssocID="{0E412747-2903-5346-AFC1-C68814238E25}" presName="compNode" presStyleCnt="0"/>
      <dgm:spPr/>
    </dgm:pt>
    <dgm:pt modelId="{3E1B0B99-516B-2E4A-910D-CB8C2E41B8FC}" type="pres">
      <dgm:prSet presAssocID="{0E412747-2903-5346-AFC1-C68814238E25}" presName="iconBgRect" presStyleLbl="bgShp" presStyleIdx="1" presStyleCnt="3"/>
      <dgm:spPr/>
    </dgm:pt>
    <dgm:pt modelId="{C150D475-73A7-164B-AD33-05A36FDA73B4}" type="pres">
      <dgm:prSet presAssocID="{0E412747-2903-5346-AFC1-C68814238E2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n with kid outline"/>
        </a:ext>
      </dgm:extLst>
    </dgm:pt>
    <dgm:pt modelId="{6E934329-9746-BA47-BFF0-E098BC81522A}" type="pres">
      <dgm:prSet presAssocID="{0E412747-2903-5346-AFC1-C68814238E25}" presName="spaceRect" presStyleCnt="0"/>
      <dgm:spPr/>
    </dgm:pt>
    <dgm:pt modelId="{F4FE8037-0AF9-9644-A4ED-EDF2C392BEE5}" type="pres">
      <dgm:prSet presAssocID="{0E412747-2903-5346-AFC1-C68814238E25}" presName="textRect" presStyleLbl="revTx" presStyleIdx="1" presStyleCnt="3">
        <dgm:presLayoutVars>
          <dgm:chMax val="1"/>
          <dgm:chPref val="1"/>
        </dgm:presLayoutVars>
      </dgm:prSet>
      <dgm:spPr/>
    </dgm:pt>
    <dgm:pt modelId="{E458F359-95E4-0F45-9864-A9A355D6A500}" type="pres">
      <dgm:prSet presAssocID="{FB1ED29E-B718-FA4D-B3AD-E26BF591946C}" presName="sibTrans" presStyleCnt="0"/>
      <dgm:spPr/>
    </dgm:pt>
    <dgm:pt modelId="{48BDA4AC-6374-0B42-8EF8-96E7506A230B}" type="pres">
      <dgm:prSet presAssocID="{CC08CB91-C3D8-0B43-9133-76039631D823}" presName="compNode" presStyleCnt="0"/>
      <dgm:spPr/>
    </dgm:pt>
    <dgm:pt modelId="{7C64865B-E54E-E345-923D-9BCEB7368E29}" type="pres">
      <dgm:prSet presAssocID="{CC08CB91-C3D8-0B43-9133-76039631D823}" presName="iconBgRect" presStyleLbl="bgShp" presStyleIdx="2" presStyleCnt="3"/>
      <dgm:spPr/>
    </dgm:pt>
    <dgm:pt modelId="{7B2453A5-98D7-D74E-884D-522AE07F30E4}" type="pres">
      <dgm:prSet presAssocID="{CC08CB91-C3D8-0B43-9133-76039631D82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aduation cap with solid fill"/>
        </a:ext>
      </dgm:extLst>
    </dgm:pt>
    <dgm:pt modelId="{21A39C13-B6B7-AD49-BEEE-13C76E15346D}" type="pres">
      <dgm:prSet presAssocID="{CC08CB91-C3D8-0B43-9133-76039631D823}" presName="spaceRect" presStyleCnt="0"/>
      <dgm:spPr/>
    </dgm:pt>
    <dgm:pt modelId="{64CDF1E0-8B67-C14C-8805-2960ACB852C7}" type="pres">
      <dgm:prSet presAssocID="{CC08CB91-C3D8-0B43-9133-76039631D82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E2E1C02-2FB7-EF4C-BBB6-F4C842716546}" srcId="{EF485203-D417-4692-B88C-0234AAB8A5A6}" destId="{0E412747-2903-5346-AFC1-C68814238E25}" srcOrd="1" destOrd="0" parTransId="{34A7576D-DFA4-2A4F-B6DE-70B6994F0AF7}" sibTransId="{FB1ED29E-B718-FA4D-B3AD-E26BF591946C}"/>
    <dgm:cxn modelId="{DABA8176-A16C-496A-B058-DCA23630B657}" type="presOf" srcId="{86806F7D-0702-46D1-B96B-971FDC03F58D}" destId="{F4B9AAAF-5E7D-4662-A0DC-1992DE04FDC0}" srcOrd="0" destOrd="0" presId="urn:microsoft.com/office/officeart/2018/5/layout/IconCircleLabelList"/>
    <dgm:cxn modelId="{821E0391-3F2C-4CC6-89AB-B682ED9FBE9E}" type="presOf" srcId="{EF485203-D417-4692-B88C-0234AAB8A5A6}" destId="{B5E51476-5949-412A-8317-56E6F54E7AA5}" srcOrd="0" destOrd="0" presId="urn:microsoft.com/office/officeart/2018/5/layout/IconCircleLabelList"/>
    <dgm:cxn modelId="{44739AB1-949B-4F49-A23A-3A580ACB7374}" type="presOf" srcId="{0E412747-2903-5346-AFC1-C68814238E25}" destId="{F4FE8037-0AF9-9644-A4ED-EDF2C392BEE5}" srcOrd="0" destOrd="0" presId="urn:microsoft.com/office/officeart/2018/5/layout/IconCircleLabelList"/>
    <dgm:cxn modelId="{E11C6FCC-5A94-AE40-A9FD-34519DC63E81}" srcId="{EF485203-D417-4692-B88C-0234AAB8A5A6}" destId="{CC08CB91-C3D8-0B43-9133-76039631D823}" srcOrd="2" destOrd="0" parTransId="{7811B44B-91CA-2948-BB70-D545F7974E94}" sibTransId="{A7E4E521-8162-EB4A-B69C-609F8C286543}"/>
    <dgm:cxn modelId="{38AD29ED-01C8-1D4D-AB7A-0D5652AE0C93}" type="presOf" srcId="{CC08CB91-C3D8-0B43-9133-76039631D823}" destId="{64CDF1E0-8B67-C14C-8805-2960ACB852C7}" srcOrd="0" destOrd="0" presId="urn:microsoft.com/office/officeart/2018/5/layout/IconCircleLabelList"/>
    <dgm:cxn modelId="{1E1005F2-1239-402A-8C71-FE338971EC3D}" srcId="{EF485203-D417-4692-B88C-0234AAB8A5A6}" destId="{86806F7D-0702-46D1-B96B-971FDC03F58D}" srcOrd="0" destOrd="0" parTransId="{42295E97-EF22-4CE2-B75B-B8A125D14F95}" sibTransId="{62301011-1003-42BE-901F-C017D39B8269}"/>
    <dgm:cxn modelId="{BC6A2C13-4CA1-4F21-8450-34EAB6AD6885}" type="presParOf" srcId="{B5E51476-5949-412A-8317-56E6F54E7AA5}" destId="{266B0BB2-956F-4697-91C4-6F65DDE87E28}" srcOrd="0" destOrd="0" presId="urn:microsoft.com/office/officeart/2018/5/layout/IconCircleLabelList"/>
    <dgm:cxn modelId="{01E16CE1-39E4-4357-88C2-1A19285BFA74}" type="presParOf" srcId="{266B0BB2-956F-4697-91C4-6F65DDE87E28}" destId="{06CD6F6A-7407-40EB-96F9-D351E5C644EC}" srcOrd="0" destOrd="0" presId="urn:microsoft.com/office/officeart/2018/5/layout/IconCircleLabelList"/>
    <dgm:cxn modelId="{278A423B-3A62-438B-9B94-DADD66E00240}" type="presParOf" srcId="{266B0BB2-956F-4697-91C4-6F65DDE87E28}" destId="{4EE9D3E6-4329-4822-A198-C5093ACA080F}" srcOrd="1" destOrd="0" presId="urn:microsoft.com/office/officeart/2018/5/layout/IconCircleLabelList"/>
    <dgm:cxn modelId="{7CC4E439-0995-4EDE-81B8-AC1824D698C9}" type="presParOf" srcId="{266B0BB2-956F-4697-91C4-6F65DDE87E28}" destId="{D8EEBAEF-E9A9-4FF1-B68F-C7871E60ED83}" srcOrd="2" destOrd="0" presId="urn:microsoft.com/office/officeart/2018/5/layout/IconCircleLabelList"/>
    <dgm:cxn modelId="{E90920DF-23EF-4B40-A6BD-2E357B19AA19}" type="presParOf" srcId="{266B0BB2-956F-4697-91C4-6F65DDE87E28}" destId="{F4B9AAAF-5E7D-4662-A0DC-1992DE04FDC0}" srcOrd="3" destOrd="0" presId="urn:microsoft.com/office/officeart/2018/5/layout/IconCircleLabelList"/>
    <dgm:cxn modelId="{3BBE53E1-5A25-45A2-8441-9302A6CB0C11}" type="presParOf" srcId="{B5E51476-5949-412A-8317-56E6F54E7AA5}" destId="{EF981D95-1AD5-41D7-98DF-1DB2762E2643}" srcOrd="1" destOrd="0" presId="urn:microsoft.com/office/officeart/2018/5/layout/IconCircleLabelList"/>
    <dgm:cxn modelId="{98A0119E-D396-9940-AE59-250FE418A70F}" type="presParOf" srcId="{B5E51476-5949-412A-8317-56E6F54E7AA5}" destId="{396C3C0E-6BAC-1B49-B477-D41CBD1B0461}" srcOrd="2" destOrd="0" presId="urn:microsoft.com/office/officeart/2018/5/layout/IconCircleLabelList"/>
    <dgm:cxn modelId="{03A5AB5B-3604-5A4F-BA7B-0FDA344E0448}" type="presParOf" srcId="{396C3C0E-6BAC-1B49-B477-D41CBD1B0461}" destId="{3E1B0B99-516B-2E4A-910D-CB8C2E41B8FC}" srcOrd="0" destOrd="0" presId="urn:microsoft.com/office/officeart/2018/5/layout/IconCircleLabelList"/>
    <dgm:cxn modelId="{4BB97F2F-82AC-9C40-8C59-A8E830DDEA64}" type="presParOf" srcId="{396C3C0E-6BAC-1B49-B477-D41CBD1B0461}" destId="{C150D475-73A7-164B-AD33-05A36FDA73B4}" srcOrd="1" destOrd="0" presId="urn:microsoft.com/office/officeart/2018/5/layout/IconCircleLabelList"/>
    <dgm:cxn modelId="{2D8246BB-DA07-4E45-A48F-E46E5D683884}" type="presParOf" srcId="{396C3C0E-6BAC-1B49-B477-D41CBD1B0461}" destId="{6E934329-9746-BA47-BFF0-E098BC81522A}" srcOrd="2" destOrd="0" presId="urn:microsoft.com/office/officeart/2018/5/layout/IconCircleLabelList"/>
    <dgm:cxn modelId="{409FC8B3-8089-D244-94E8-A192D1621FC4}" type="presParOf" srcId="{396C3C0E-6BAC-1B49-B477-D41CBD1B0461}" destId="{F4FE8037-0AF9-9644-A4ED-EDF2C392BEE5}" srcOrd="3" destOrd="0" presId="urn:microsoft.com/office/officeart/2018/5/layout/IconCircleLabelList"/>
    <dgm:cxn modelId="{9DBA7416-FAFA-FD43-8A64-3DCE2FBF3B31}" type="presParOf" srcId="{B5E51476-5949-412A-8317-56E6F54E7AA5}" destId="{E458F359-95E4-0F45-9864-A9A355D6A500}" srcOrd="3" destOrd="0" presId="urn:microsoft.com/office/officeart/2018/5/layout/IconCircleLabelList"/>
    <dgm:cxn modelId="{AF89C14D-D97B-2F4B-8C12-936852FB932F}" type="presParOf" srcId="{B5E51476-5949-412A-8317-56E6F54E7AA5}" destId="{48BDA4AC-6374-0B42-8EF8-96E7506A230B}" srcOrd="4" destOrd="0" presId="urn:microsoft.com/office/officeart/2018/5/layout/IconCircleLabelList"/>
    <dgm:cxn modelId="{E3A28973-8D4C-8F4C-983B-7688795F8498}" type="presParOf" srcId="{48BDA4AC-6374-0B42-8EF8-96E7506A230B}" destId="{7C64865B-E54E-E345-923D-9BCEB7368E29}" srcOrd="0" destOrd="0" presId="urn:microsoft.com/office/officeart/2018/5/layout/IconCircleLabelList"/>
    <dgm:cxn modelId="{1B74F31A-BF31-464F-AD00-720506F30CAD}" type="presParOf" srcId="{48BDA4AC-6374-0B42-8EF8-96E7506A230B}" destId="{7B2453A5-98D7-D74E-884D-522AE07F30E4}" srcOrd="1" destOrd="0" presId="urn:microsoft.com/office/officeart/2018/5/layout/IconCircleLabelList"/>
    <dgm:cxn modelId="{9839BF47-6EE6-604F-B764-05D5C763380F}" type="presParOf" srcId="{48BDA4AC-6374-0B42-8EF8-96E7506A230B}" destId="{21A39C13-B6B7-AD49-BEEE-13C76E15346D}" srcOrd="2" destOrd="0" presId="urn:microsoft.com/office/officeart/2018/5/layout/IconCircleLabelList"/>
    <dgm:cxn modelId="{D4E68356-8FF7-B943-8F59-FC581D845F97}" type="presParOf" srcId="{48BDA4AC-6374-0B42-8EF8-96E7506A230B}" destId="{64CDF1E0-8B67-C14C-8805-2960ACB852C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CD6F6A-7407-40EB-96F9-D351E5C644EC}">
      <dsp:nvSpPr>
        <dsp:cNvPr id="0" name=""/>
        <dsp:cNvSpPr/>
      </dsp:nvSpPr>
      <dsp:spPr>
        <a:xfrm>
          <a:off x="679050" y="578168"/>
          <a:ext cx="1887187" cy="18871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E9D3E6-4329-4822-A198-C5093ACA080F}">
      <dsp:nvSpPr>
        <dsp:cNvPr id="0" name=""/>
        <dsp:cNvSpPr/>
      </dsp:nvSpPr>
      <dsp:spPr>
        <a:xfrm>
          <a:off x="1081237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4B9AAAF-5E7D-4662-A0DC-1992DE04FDC0}">
      <dsp:nvSpPr>
        <dsp:cNvPr id="0" name=""/>
        <dsp:cNvSpPr/>
      </dsp:nvSpPr>
      <dsp:spPr>
        <a:xfrm>
          <a:off x="75768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E" sz="2000" kern="1200" dirty="0"/>
            <a:t>Teacher</a:t>
          </a:r>
          <a:endParaRPr lang="en-US" sz="2000" kern="1200" dirty="0"/>
        </a:p>
      </dsp:txBody>
      <dsp:txXfrm>
        <a:off x="75768" y="3053169"/>
        <a:ext cx="3093750" cy="720000"/>
      </dsp:txXfrm>
    </dsp:sp>
    <dsp:sp modelId="{3E1B0B99-516B-2E4A-910D-CB8C2E41B8FC}">
      <dsp:nvSpPr>
        <dsp:cNvPr id="0" name=""/>
        <dsp:cNvSpPr/>
      </dsp:nvSpPr>
      <dsp:spPr>
        <a:xfrm>
          <a:off x="4314206" y="578168"/>
          <a:ext cx="1887187" cy="18871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50D475-73A7-164B-AD33-05A36FDA73B4}">
      <dsp:nvSpPr>
        <dsp:cNvPr id="0" name=""/>
        <dsp:cNvSpPr/>
      </dsp:nvSpPr>
      <dsp:spPr>
        <a:xfrm>
          <a:off x="4716393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4FE8037-0AF9-9644-A4ED-EDF2C392BEE5}">
      <dsp:nvSpPr>
        <dsp:cNvPr id="0" name=""/>
        <dsp:cNvSpPr/>
      </dsp:nvSpPr>
      <dsp:spPr>
        <a:xfrm>
          <a:off x="3710925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Parent/Guardian</a:t>
          </a:r>
        </a:p>
      </dsp:txBody>
      <dsp:txXfrm>
        <a:off x="3710925" y="3053169"/>
        <a:ext cx="3093750" cy="720000"/>
      </dsp:txXfrm>
    </dsp:sp>
    <dsp:sp modelId="{7C64865B-E54E-E345-923D-9BCEB7368E29}">
      <dsp:nvSpPr>
        <dsp:cNvPr id="0" name=""/>
        <dsp:cNvSpPr/>
      </dsp:nvSpPr>
      <dsp:spPr>
        <a:xfrm>
          <a:off x="7949362" y="578168"/>
          <a:ext cx="1887187" cy="18871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2453A5-98D7-D74E-884D-522AE07F30E4}">
      <dsp:nvSpPr>
        <dsp:cNvPr id="0" name=""/>
        <dsp:cNvSpPr/>
      </dsp:nvSpPr>
      <dsp:spPr>
        <a:xfrm>
          <a:off x="8351550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4CDF1E0-8B67-C14C-8805-2960ACB852C7}">
      <dsp:nvSpPr>
        <dsp:cNvPr id="0" name=""/>
        <dsp:cNvSpPr/>
      </dsp:nvSpPr>
      <dsp:spPr>
        <a:xfrm>
          <a:off x="7346081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Student</a:t>
          </a:r>
        </a:p>
      </dsp:txBody>
      <dsp:txXfrm>
        <a:off x="7346081" y="3053169"/>
        <a:ext cx="3093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5F8718-1219-4DC0-9345-43161BCF9221}">
      <dsp:nvSpPr>
        <dsp:cNvPr id="0" name=""/>
        <dsp:cNvSpPr/>
      </dsp:nvSpPr>
      <dsp:spPr>
        <a:xfrm>
          <a:off x="828944" y="0"/>
          <a:ext cx="9394698" cy="3178176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65CAD6-2FB5-4C30-8ECB-0F9BBEC03823}">
      <dsp:nvSpPr>
        <dsp:cNvPr id="0" name=""/>
        <dsp:cNvSpPr/>
      </dsp:nvSpPr>
      <dsp:spPr>
        <a:xfrm>
          <a:off x="3152" y="953452"/>
          <a:ext cx="2115136" cy="12712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300" kern="1200">
              <a:latin typeface="Verdana Pro" panose="020B0604030504040204" pitchFamily="34" charset="0"/>
            </a:rPr>
            <a:t>Develop Platform</a:t>
          </a:r>
          <a:endParaRPr lang="en-US" sz="2300" kern="1200"/>
        </a:p>
      </dsp:txBody>
      <dsp:txXfrm>
        <a:off x="65210" y="1015510"/>
        <a:ext cx="1991020" cy="1147154"/>
      </dsp:txXfrm>
    </dsp:sp>
    <dsp:sp modelId="{45B01314-C90B-4EEE-B2E4-60A42DEAA842}">
      <dsp:nvSpPr>
        <dsp:cNvPr id="0" name=""/>
        <dsp:cNvSpPr/>
      </dsp:nvSpPr>
      <dsp:spPr>
        <a:xfrm>
          <a:off x="2235939" y="953452"/>
          <a:ext cx="2115136" cy="12712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300" kern="1200">
              <a:latin typeface="Verdana Pro" panose="020B0604030504040204" pitchFamily="34" charset="0"/>
            </a:rPr>
            <a:t>Trial and user feedback</a:t>
          </a:r>
          <a:endParaRPr lang="en-US" sz="2300" kern="1200"/>
        </a:p>
      </dsp:txBody>
      <dsp:txXfrm>
        <a:off x="2297997" y="1015510"/>
        <a:ext cx="1991020" cy="1147154"/>
      </dsp:txXfrm>
    </dsp:sp>
    <dsp:sp modelId="{9A0957F5-E094-4532-A429-CEEA274F2AA1}">
      <dsp:nvSpPr>
        <dsp:cNvPr id="0" name=""/>
        <dsp:cNvSpPr/>
      </dsp:nvSpPr>
      <dsp:spPr>
        <a:xfrm>
          <a:off x="4468725" y="953452"/>
          <a:ext cx="2115136" cy="12712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300" kern="1200">
              <a:latin typeface="Verdana Pro" panose="020B0604030504040204" pitchFamily="34" charset="0"/>
            </a:rPr>
            <a:t>Create marketing campaign </a:t>
          </a:r>
          <a:endParaRPr lang="en-US" sz="2300" kern="1200"/>
        </a:p>
      </dsp:txBody>
      <dsp:txXfrm>
        <a:off x="4530783" y="1015510"/>
        <a:ext cx="1991020" cy="1147154"/>
      </dsp:txXfrm>
    </dsp:sp>
    <dsp:sp modelId="{A408D47D-2F9B-4092-973E-666FC1F35CDB}">
      <dsp:nvSpPr>
        <dsp:cNvPr id="0" name=""/>
        <dsp:cNvSpPr/>
      </dsp:nvSpPr>
      <dsp:spPr>
        <a:xfrm>
          <a:off x="6701511" y="953452"/>
          <a:ext cx="2115136" cy="12712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Pitch to different cantons</a:t>
          </a:r>
        </a:p>
      </dsp:txBody>
      <dsp:txXfrm>
        <a:off x="6763569" y="1015510"/>
        <a:ext cx="1991020" cy="1147154"/>
      </dsp:txXfrm>
    </dsp:sp>
    <dsp:sp modelId="{EE776ADF-6982-4B80-B5E2-3B294E259A38}">
      <dsp:nvSpPr>
        <dsp:cNvPr id="0" name=""/>
        <dsp:cNvSpPr/>
      </dsp:nvSpPr>
      <dsp:spPr>
        <a:xfrm>
          <a:off x="8934297" y="953452"/>
          <a:ext cx="2115136" cy="12712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300" kern="1200">
              <a:latin typeface="Verdana Pro" panose="020B0604030504040204" pitchFamily="34" charset="0"/>
            </a:rPr>
            <a:t>Reinvest and expand</a:t>
          </a:r>
          <a:endParaRPr lang="en-US" sz="2300" kern="1200"/>
        </a:p>
      </dsp:txBody>
      <dsp:txXfrm>
        <a:off x="8996355" y="1015510"/>
        <a:ext cx="1991020" cy="11471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CD6F6A-7407-40EB-96F9-D351E5C644EC}">
      <dsp:nvSpPr>
        <dsp:cNvPr id="0" name=""/>
        <dsp:cNvSpPr/>
      </dsp:nvSpPr>
      <dsp:spPr>
        <a:xfrm>
          <a:off x="679050" y="578168"/>
          <a:ext cx="1887187" cy="18871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E9D3E6-4329-4822-A198-C5093ACA080F}">
      <dsp:nvSpPr>
        <dsp:cNvPr id="0" name=""/>
        <dsp:cNvSpPr/>
      </dsp:nvSpPr>
      <dsp:spPr>
        <a:xfrm>
          <a:off x="1081237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4B9AAAF-5E7D-4662-A0DC-1992DE04FDC0}">
      <dsp:nvSpPr>
        <dsp:cNvPr id="0" name=""/>
        <dsp:cNvSpPr/>
      </dsp:nvSpPr>
      <dsp:spPr>
        <a:xfrm>
          <a:off x="75768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E" sz="2000" kern="1200"/>
            <a:t>Teacher</a:t>
          </a:r>
          <a:endParaRPr lang="en-US" sz="2000" kern="1200"/>
        </a:p>
      </dsp:txBody>
      <dsp:txXfrm>
        <a:off x="75768" y="3053169"/>
        <a:ext cx="3093750" cy="720000"/>
      </dsp:txXfrm>
    </dsp:sp>
    <dsp:sp modelId="{3E1B0B99-516B-2E4A-910D-CB8C2E41B8FC}">
      <dsp:nvSpPr>
        <dsp:cNvPr id="0" name=""/>
        <dsp:cNvSpPr/>
      </dsp:nvSpPr>
      <dsp:spPr>
        <a:xfrm>
          <a:off x="4314206" y="578168"/>
          <a:ext cx="1887187" cy="18871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50D475-73A7-164B-AD33-05A36FDA73B4}">
      <dsp:nvSpPr>
        <dsp:cNvPr id="0" name=""/>
        <dsp:cNvSpPr/>
      </dsp:nvSpPr>
      <dsp:spPr>
        <a:xfrm>
          <a:off x="4716393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4FE8037-0AF9-9644-A4ED-EDF2C392BEE5}">
      <dsp:nvSpPr>
        <dsp:cNvPr id="0" name=""/>
        <dsp:cNvSpPr/>
      </dsp:nvSpPr>
      <dsp:spPr>
        <a:xfrm>
          <a:off x="3710925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Parent/Guardian</a:t>
          </a:r>
        </a:p>
      </dsp:txBody>
      <dsp:txXfrm>
        <a:off x="3710925" y="3053169"/>
        <a:ext cx="3093750" cy="720000"/>
      </dsp:txXfrm>
    </dsp:sp>
    <dsp:sp modelId="{7C64865B-E54E-E345-923D-9BCEB7368E29}">
      <dsp:nvSpPr>
        <dsp:cNvPr id="0" name=""/>
        <dsp:cNvSpPr/>
      </dsp:nvSpPr>
      <dsp:spPr>
        <a:xfrm>
          <a:off x="7949362" y="578168"/>
          <a:ext cx="1887187" cy="18871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2453A5-98D7-D74E-884D-522AE07F30E4}">
      <dsp:nvSpPr>
        <dsp:cNvPr id="0" name=""/>
        <dsp:cNvSpPr/>
      </dsp:nvSpPr>
      <dsp:spPr>
        <a:xfrm>
          <a:off x="8351550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4CDF1E0-8B67-C14C-8805-2960ACB852C7}">
      <dsp:nvSpPr>
        <dsp:cNvPr id="0" name=""/>
        <dsp:cNvSpPr/>
      </dsp:nvSpPr>
      <dsp:spPr>
        <a:xfrm>
          <a:off x="7346081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Schools</a:t>
          </a:r>
        </a:p>
      </dsp:txBody>
      <dsp:txXfrm>
        <a:off x="7346081" y="3053169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E21F9CF-ACAD-46C3-A2D0-DBEAD6121C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75F7DD-E75A-4AAC-9952-6A0C8FBB90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437904-9A20-4EA8-B680-99AC1544AA53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3D8FCF-60FD-42B5-9477-A468C6008E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1692CA-5FCC-43F2-B5DF-A4A563031A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CDA527-9979-461A-8CAD-96EB842113C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848089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C4A91-2888-4CEE-A042-A0C13D05824F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82EE27-527D-413C-9BE2-C3B9EE0B4B9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53821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90985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10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813936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sz="1200" dirty="0">
              <a:latin typeface="Verdana Pro" panose="020B0604030504040204" pitchFamily="34" charset="0"/>
            </a:endParaRP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79929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sz="1200" dirty="0">
              <a:latin typeface="Verdana Pro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12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933309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sz="1200" dirty="0">
              <a:latin typeface="Verdana Pro" panose="020B0604030504040204" pitchFamily="34" charset="0"/>
            </a:endParaRP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13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444494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sz="1200" dirty="0">
              <a:latin typeface="Verdana Pro" panose="020B0604030504040204" pitchFamily="34" charset="0"/>
            </a:endParaRP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14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494270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sz="1200">
              <a:latin typeface="Verdana Pro" panose="020B0604030504040204" pitchFamily="34" charset="0"/>
            </a:endParaRPr>
          </a:p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15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132539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15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93923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17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43471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20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903319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21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1333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261575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22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36044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01809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398131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04578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36849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96634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19693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2EE27-527D-413C-9BE2-C3B9EE0B4B9B}" type="slidenum">
              <a:rPr lang="en-IE" smtClean="0"/>
              <a:t>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09472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84218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06661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872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0D62C-1F43-4173-AC73-E22776902F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B6E9F7-A89B-421B-907C-87238C0159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F62E2-AA09-42D5-AD8E-C85124B3A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542DF-7B4C-4FDB-8FCF-9C60FFB72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800B7-C3A6-4819-861B-8A6BDFA5A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932202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5DD44-5A7E-4517-B4A6-294602F19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1F88D-8A43-40B2-94FB-32C6B8F8B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97E8D-7AC0-409D-BE8F-FE3C759B2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5D7CB-404D-4DEB-8C17-0490BBBCA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69C15-F63A-4672-A170-2F6DB860E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639925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DAA7B-5968-4F3B-92D4-A96A2FAC2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D7F2B-ECD1-411A-B6A2-4ED9FADBF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FB3BF-095E-4C34-A85E-AE4D7E2A3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0529D-7A7C-45CF-9B7E-AEBD399EE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6B426-C81C-4849-87A0-16533AD1D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31175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4CCF3-C00E-4CD4-9CA5-DBE40F2FE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10C03-7A66-48E3-BB00-BC28C811D5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590BA-459A-46A9-A051-23BD09FC6B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17FFFB-E180-4C2E-9B58-2DCC1D96C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E7DDA-9AE1-4DE7-A4A1-52880380B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A83B72-2F3C-46F0-AE4F-29ABDF6A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167532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0B7C7-E493-452B-8C62-9729D2556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B2FE6-567D-49A9-98D2-02EE18618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B82BE-EE52-4A27-9115-9E572B5F2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2D79F7-99F2-4525-9DCB-3EBE3A577D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A73E4A-2DC3-4042-8DD6-AD90B15BF9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C5E09B-556D-40E6-B8F8-33595A6D7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E7C01D-3258-400D-85FF-6CC91D2B2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235E0D-F2C8-4E20-985A-BDC0037D0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91949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4A7F7-3482-4081-AEF6-124CFBD8B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D8D57-17E3-4695-8801-846A9A1B7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F873B-1FD1-40E3-8341-AA6651A04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58F0DE-5895-44DA-9230-99E39C9BB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115700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3CD144-CE41-4D45-9646-9ABEDD9A4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3DFDF6-83C5-48C3-A459-2FB5A6FB7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BAF88-C8FA-4F46-BA3F-3B8E22478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663443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F37D9-9E7F-41E9-83E3-DC3909528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FF61B-994E-46BC-B8AC-E3CF1ECC9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428D51-EA58-4DA4-9E4B-1DDF5AE39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74EDD-788A-4052-978A-2B33EC3C2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2F6B1D-43DF-44B8-9C5A-2C670E123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62E99-F0C5-4F0E-8010-1C66E81FC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68097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320750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212B8-C601-4907-A3E8-E1EA1E653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3C37B3-0C1A-4D8E-ADAF-70796A10A4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5BE1B9-4348-4297-94EE-673D8BC9F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BE4877-1812-4B3F-93CC-BF916EC09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FB64E-C603-4944-86D3-DE1FC7335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C2232-DFAF-4292-A134-ACB308162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066608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F8ABD-4C3F-40B9-A84B-4FF9D356F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B8D519-A6F7-4FD1-AD14-DA02064B8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CA711-DE20-4ECF-A723-E9BEC7047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AA670-421C-467B-96B0-62EC8F593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F8B22-B2C2-4204-AFA5-7B0E8DAFB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35280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2F3490-F00A-4312-9C2E-27DBCCA41E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ACD80-257B-433E-839D-D1FCBE97F8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E6FAC-B6C5-4708-9324-0B02F2FE1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4D5EF-4142-40A8-BA62-0A661874B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3DE57-E227-4E2C-97AC-4EC1BDEC1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673612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BB2B-5FF5-4F16-AA64-08BA545D0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091873-D13B-4959-B287-A4E9A9535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CC5EF2-682F-4734-B21D-4DBBB51F5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A5BE16-30F0-4CA6-B1E8-1D2CE3E1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046805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825240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496028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045116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65137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652486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4684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143514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702809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31147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632963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137856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238233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31104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68373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8673881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996914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90927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114267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8987880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9260281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3722445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8685085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7435458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04138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708484" y="6396624"/>
            <a:ext cx="2743200" cy="365125"/>
          </a:xfrm>
        </p:spPr>
        <p:txBody>
          <a:bodyPr/>
          <a:lstStyle/>
          <a:p>
            <a:r>
              <a:rPr lang="en-IE" dirty="0"/>
              <a:t>31/10/2019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287416" y="6376487"/>
            <a:ext cx="573505" cy="405398"/>
          </a:xfrm>
        </p:spPr>
        <p:txBody>
          <a:bodyPr/>
          <a:lstStyle>
            <a:lvl1pPr>
              <a:defRPr/>
            </a:lvl1pPr>
          </a:lstStyle>
          <a:p>
            <a:r>
              <a:rPr lang="en-IE" dirty="0"/>
              <a:t>1/12</a:t>
            </a:r>
          </a:p>
        </p:txBody>
      </p:sp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F645833A-95D7-4724-8E3D-5EFD14CC137A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115929" y="5908909"/>
            <a:ext cx="1592555" cy="8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84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97397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90788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2560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4293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32003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60A8B7-79E2-4161-B6C3-CFBC8235C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6F2A6-527D-4977-82C4-0DE1B9637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53296-7DCF-4949-B56B-7F8A1B08C3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BC5C8-3EE8-4D77-BE31-67FAC9BC7B72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8963C-6744-4AD5-A8F6-4484B1B3DB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4C9F2-82C3-4C27-ADAE-B5BC971CC1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13A2E-EA7E-4F30-B781-1D113E8449E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28020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97207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48FBA-7EED-4852-9102-993404798A6C}" type="datetimeFigureOut">
              <a:rPr lang="en-IE" smtClean="0"/>
              <a:t>21/03/2024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5DBB4-8F37-4AA8-A188-BB22AB857BF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2466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9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5.xml"/><Relationship Id="rId1" Type="http://schemas.openxmlformats.org/officeDocument/2006/relationships/video" Target="https://www.youtube.com/embed/QqWDZsw8mu0?feature=oembed" TargetMode="External"/><Relationship Id="rId5" Type="http://schemas.openxmlformats.org/officeDocument/2006/relationships/image" Target="../media/image22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4269E9-3FB6-4B77-BF00-471E804585F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60929" y="1600200"/>
            <a:ext cx="585904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490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B3EB06FE-D6B5-1AED-014E-8E2181AB64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6" t="2087" r="945" b="53517"/>
          <a:stretch/>
        </p:blipFill>
        <p:spPr bwMode="auto">
          <a:xfrm rot="5400000">
            <a:off x="10399026" y="2812598"/>
            <a:ext cx="1515980" cy="123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11672E-525E-B76E-02F1-F3F59EC8D6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8736" y="1943129"/>
            <a:ext cx="8005152" cy="301116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83B88F4-34B4-0470-9791-EC7F1C6C41FF}"/>
              </a:ext>
            </a:extLst>
          </p:cNvPr>
          <p:cNvCxnSpPr>
            <a:cxnSpLocks/>
          </p:cNvCxnSpPr>
          <p:nvPr/>
        </p:nvCxnSpPr>
        <p:spPr>
          <a:xfrm flipH="1" flipV="1">
            <a:off x="7947777" y="3562146"/>
            <a:ext cx="1589650" cy="138109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4A99B19-A9E2-1211-4ACA-3552E545B562}"/>
              </a:ext>
            </a:extLst>
          </p:cNvPr>
          <p:cNvSpPr txBox="1"/>
          <p:nvPr/>
        </p:nvSpPr>
        <p:spPr>
          <a:xfrm>
            <a:off x="9703987" y="4954293"/>
            <a:ext cx="2069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Weak Point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6EB546-9AB7-BAB0-59EF-466C7966FC8C}"/>
              </a:ext>
            </a:extLst>
          </p:cNvPr>
          <p:cNvSpPr/>
          <p:nvPr/>
        </p:nvSpPr>
        <p:spPr>
          <a:xfrm>
            <a:off x="1396749" y="567221"/>
            <a:ext cx="9398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What if teachers could efficiently track </a:t>
            </a:r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 student progress and identify knowledge gaps</a:t>
            </a:r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4283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E5CFF6-4879-96B7-3D9A-4B59733D9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2933" y="1459055"/>
            <a:ext cx="3286131" cy="46289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3C299A-43B8-C158-4EA3-ADBA25AB3D9D}"/>
              </a:ext>
            </a:extLst>
          </p:cNvPr>
          <p:cNvSpPr/>
          <p:nvPr/>
        </p:nvSpPr>
        <p:spPr>
          <a:xfrm>
            <a:off x="1396749" y="567221"/>
            <a:ext cx="9398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What if teachers could efficiently track </a:t>
            </a:r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 student progress and identify knowledge gaps</a:t>
            </a:r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</a:p>
        </p:txBody>
      </p:sp>
      <p:pic>
        <p:nvPicPr>
          <p:cNvPr id="10" name="Picture 2" descr="image">
            <a:extLst>
              <a:ext uri="{FF2B5EF4-FFF2-40B4-BE49-F238E27FC236}">
                <a16:creationId xmlns:a16="http://schemas.microsoft.com/office/drawing/2014/main" id="{D7C06973-72A3-7C08-5E5D-1009EDFAFA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6" t="2087" r="945" b="53517"/>
          <a:stretch/>
        </p:blipFill>
        <p:spPr bwMode="auto">
          <a:xfrm rot="5400000">
            <a:off x="10399026" y="2812598"/>
            <a:ext cx="1515980" cy="123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4217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E5CFF6-4879-96B7-3D9A-4B59733D9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2697" y="2025748"/>
            <a:ext cx="2901702" cy="4087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938D91-F586-00D2-99A5-53D460EE90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7414" y="2124222"/>
            <a:ext cx="3338198" cy="37984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3385BC-AE9C-9BAB-EC8D-373A3D1A939E}"/>
              </a:ext>
            </a:extLst>
          </p:cNvPr>
          <p:cNvSpPr txBox="1"/>
          <p:nvPr/>
        </p:nvSpPr>
        <p:spPr>
          <a:xfrm>
            <a:off x="6442298" y="1457369"/>
            <a:ext cx="3822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Student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2DF320-C13B-094C-1FC1-DD57D622C6AA}"/>
              </a:ext>
            </a:extLst>
          </p:cNvPr>
          <p:cNvSpPr txBox="1"/>
          <p:nvPr/>
        </p:nvSpPr>
        <p:spPr>
          <a:xfrm>
            <a:off x="1520743" y="1457369"/>
            <a:ext cx="49276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Curriculum Map          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8F3EB6-118E-79BC-CF3A-2E6F3A1F8A5F}"/>
              </a:ext>
            </a:extLst>
          </p:cNvPr>
          <p:cNvSpPr txBox="1"/>
          <p:nvPr/>
        </p:nvSpPr>
        <p:spPr>
          <a:xfrm>
            <a:off x="5751337" y="3001710"/>
            <a:ext cx="8618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3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+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01B6D6-F692-1B70-42CA-2E475E7EDB4A}"/>
              </a:ext>
            </a:extLst>
          </p:cNvPr>
          <p:cNvSpPr/>
          <p:nvPr/>
        </p:nvSpPr>
        <p:spPr>
          <a:xfrm>
            <a:off x="1396749" y="567221"/>
            <a:ext cx="9398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What if teachers could efficiently track </a:t>
            </a:r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 student progress and identify knowledge gaps</a:t>
            </a:r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</a:p>
        </p:txBody>
      </p:sp>
      <p:pic>
        <p:nvPicPr>
          <p:cNvPr id="13" name="Picture 2" descr="image">
            <a:extLst>
              <a:ext uri="{FF2B5EF4-FFF2-40B4-BE49-F238E27FC236}">
                <a16:creationId xmlns:a16="http://schemas.microsoft.com/office/drawing/2014/main" id="{218D0A87-8D02-0122-8259-C40640DA7E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6" t="2087" r="945" b="53517"/>
          <a:stretch/>
        </p:blipFill>
        <p:spPr bwMode="auto">
          <a:xfrm rot="5400000">
            <a:off x="10399026" y="2812598"/>
            <a:ext cx="1515980" cy="123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4646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E5CFF6-4879-96B7-3D9A-4B59733D9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979" y="2720293"/>
            <a:ext cx="526038" cy="740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938D91-F586-00D2-99A5-53D460EE90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3462" y="2720293"/>
            <a:ext cx="445072" cy="506437"/>
          </a:xfrm>
          <a:prstGeom prst="rect">
            <a:avLst/>
          </a:prstGeom>
        </p:spPr>
      </p:pic>
      <p:pic>
        <p:nvPicPr>
          <p:cNvPr id="1028" name="Picture 4" descr="Black Box – A Stranger in the House of God">
            <a:extLst>
              <a:ext uri="{FF2B5EF4-FFF2-40B4-BE49-F238E27FC236}">
                <a16:creationId xmlns:a16="http://schemas.microsoft.com/office/drawing/2014/main" id="{AD179056-CB5E-60E4-6EA8-F7744ED69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9093" y="1794152"/>
            <a:ext cx="4393809" cy="329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E985FD-4A61-BCFF-23E2-C4BC28F23FB4}"/>
              </a:ext>
            </a:extLst>
          </p:cNvPr>
          <p:cNvSpPr txBox="1"/>
          <p:nvPr/>
        </p:nvSpPr>
        <p:spPr>
          <a:xfrm>
            <a:off x="5675632" y="3262551"/>
            <a:ext cx="840733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LLM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498FC2-BC3A-CCB7-CADB-FBEA324165E9}"/>
              </a:ext>
            </a:extLst>
          </p:cNvPr>
          <p:cNvSpPr/>
          <p:nvPr/>
        </p:nvSpPr>
        <p:spPr>
          <a:xfrm>
            <a:off x="1396749" y="567221"/>
            <a:ext cx="9398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What if teachers could efficiently track </a:t>
            </a:r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 student progress and identify knowledge gaps</a:t>
            </a:r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650173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E5CFF6-4879-96B7-3D9A-4B59733D9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8302" y="2706228"/>
            <a:ext cx="526038" cy="740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938D91-F586-00D2-99A5-53D460EE90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8641" y="2743200"/>
            <a:ext cx="445072" cy="506437"/>
          </a:xfrm>
          <a:prstGeom prst="rect">
            <a:avLst/>
          </a:prstGeom>
        </p:spPr>
      </p:pic>
      <p:pic>
        <p:nvPicPr>
          <p:cNvPr id="1028" name="Picture 4" descr="Black Box – A Stranger in the House of God">
            <a:extLst>
              <a:ext uri="{FF2B5EF4-FFF2-40B4-BE49-F238E27FC236}">
                <a16:creationId xmlns:a16="http://schemas.microsoft.com/office/drawing/2014/main" id="{AD179056-CB5E-60E4-6EA8-F7744ED69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9095" y="1799539"/>
            <a:ext cx="4393809" cy="329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BB3895A-B998-6721-425F-D1A812436207}"/>
              </a:ext>
            </a:extLst>
          </p:cNvPr>
          <p:cNvCxnSpPr>
            <a:cxnSpLocks/>
          </p:cNvCxnSpPr>
          <p:nvPr/>
        </p:nvCxnSpPr>
        <p:spPr>
          <a:xfrm flipV="1">
            <a:off x="7149662" y="3404742"/>
            <a:ext cx="1143242" cy="242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A1942D7-82C3-A4E3-656C-04938444E8FA}"/>
              </a:ext>
            </a:extLst>
          </p:cNvPr>
          <p:cNvSpPr txBox="1"/>
          <p:nvPr/>
        </p:nvSpPr>
        <p:spPr>
          <a:xfrm>
            <a:off x="3750609" y="3161129"/>
            <a:ext cx="119168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Personalised </a:t>
            </a:r>
          </a:p>
          <a:p>
            <a:pPr algn="ctr"/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Recommendations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28D68D-1FF0-BE2F-1F47-F91F8F2CD050}"/>
              </a:ext>
            </a:extLst>
          </p:cNvPr>
          <p:cNvSpPr txBox="1"/>
          <p:nvPr/>
        </p:nvSpPr>
        <p:spPr>
          <a:xfrm>
            <a:off x="5675632" y="3262551"/>
            <a:ext cx="840733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LLM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1B76D7-EFF7-C186-EA95-B3D67C00399A}"/>
              </a:ext>
            </a:extLst>
          </p:cNvPr>
          <p:cNvSpPr/>
          <p:nvPr/>
        </p:nvSpPr>
        <p:spPr>
          <a:xfrm>
            <a:off x="1396749" y="567221"/>
            <a:ext cx="9398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What if teachers could efficiently track </a:t>
            </a:r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 student progress and identify knowledge gaps</a:t>
            </a:r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594426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3" name="Shortened.mp4">
            <a:hlinkClick r:id="" action="ppaction://media"/>
            <a:extLst>
              <a:ext uri="{FF2B5EF4-FFF2-40B4-BE49-F238E27FC236}">
                <a16:creationId xmlns:a16="http://schemas.microsoft.com/office/drawing/2014/main" id="{34ED9D95-0645-B432-5EED-8B9905AD7B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12889"/>
            <a:ext cx="12192000" cy="697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401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82373" y="1454791"/>
            <a:ext cx="1655380" cy="22261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9" name="Rectangle 18"/>
          <p:cNvSpPr/>
          <p:nvPr/>
        </p:nvSpPr>
        <p:spPr>
          <a:xfrm>
            <a:off x="8683356" y="1454790"/>
            <a:ext cx="2234020" cy="22261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0" name="Rectangle 19"/>
          <p:cNvSpPr/>
          <p:nvPr/>
        </p:nvSpPr>
        <p:spPr>
          <a:xfrm>
            <a:off x="4520247" y="0"/>
            <a:ext cx="2558470" cy="14661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BEB170D-A88B-4416-98B5-B6F249A1CB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8855165"/>
              </p:ext>
            </p:extLst>
          </p:nvPr>
        </p:nvGraphicFramePr>
        <p:xfrm>
          <a:off x="844480" y="137039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875A8F5-36BC-4055-BB57-704C5D7E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80" y="23421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E" sz="3600" dirty="0"/>
              <a:t>Benefits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4C5970-12A5-8169-22BE-2425C016C9FE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562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CAB43-394C-4ECB-81A5-C96F59CF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98276" y="854546"/>
            <a:ext cx="13458977" cy="4927601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latin typeface="Verdana Pro" panose="020B0604030504040204" pitchFamily="34" charset="0"/>
              </a:rPr>
              <a:t>Thank </a:t>
            </a:r>
            <a:r>
              <a:rPr lang="en-US" sz="3200" dirty="0">
                <a:latin typeface="Verdana Pro" panose="020B0604030504040204" pitchFamily="34" charset="0"/>
              </a:rPr>
              <a:t>Y</a:t>
            </a:r>
            <a:r>
              <a:rPr lang="en-US" sz="3200" kern="1200" dirty="0">
                <a:latin typeface="Verdana Pro" panose="020B0604030504040204" pitchFamily="34" charset="0"/>
              </a:rPr>
              <a:t>ou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021961-967F-127A-3340-43415D608AF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775488-A120-48A2-B445-1242F9DF770C}"/>
              </a:ext>
            </a:extLst>
          </p:cNvPr>
          <p:cNvSpPr txBox="1">
            <a:spLocks/>
          </p:cNvSpPr>
          <p:nvPr/>
        </p:nvSpPr>
        <p:spPr>
          <a:xfrm>
            <a:off x="-513873" y="-1380925"/>
            <a:ext cx="13458977" cy="4927601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atin typeface="Verdana Pro" panose="020B0604030504040204" pitchFamily="34" charset="0"/>
              </a:rPr>
              <a:t>Thank You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3AAE0C-8353-6B61-5DCA-767880D6E73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2195" y="1822784"/>
            <a:ext cx="5085579" cy="321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524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733435007"/>
              </p:ext>
            </p:extLst>
          </p:nvPr>
        </p:nvGraphicFramePr>
        <p:xfrm>
          <a:off x="569706" y="1737518"/>
          <a:ext cx="11052587" cy="3178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F8A8919A-E881-4333-A94F-D973A762963E}"/>
              </a:ext>
            </a:extLst>
          </p:cNvPr>
          <p:cNvSpPr txBox="1">
            <a:spLocks/>
          </p:cNvSpPr>
          <p:nvPr/>
        </p:nvSpPr>
        <p:spPr>
          <a:xfrm>
            <a:off x="4819863" y="524198"/>
            <a:ext cx="4130241" cy="1213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3600">
                <a:latin typeface="Verdana Pro" panose="020B0604030504040204" pitchFamily="34" charset="0"/>
              </a:rPr>
              <a:t>Roadmap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1E250A-CD14-088F-EBF2-DFCE3F966AC2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75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39D86E-F7C6-8119-10DB-BF1195D036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64" b="9761"/>
          <a:stretch/>
        </p:blipFill>
        <p:spPr>
          <a:xfrm>
            <a:off x="6677525" y="958849"/>
            <a:ext cx="2457451" cy="45136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7ACB50D-3C53-45C4-42B1-6CC824F3C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8204" y="95080"/>
            <a:ext cx="10515600" cy="1325563"/>
          </a:xfrm>
        </p:spPr>
        <p:txBody>
          <a:bodyPr/>
          <a:lstStyle/>
          <a:p>
            <a:r>
              <a:rPr lang="en-IE" sz="2800">
                <a:latin typeface="Verdana Pro" panose="020B0604030504040204" pitchFamily="34" charset="0"/>
                <a:cs typeface="Calibri" panose="020F0502020204030204" pitchFamily="34" charset="0"/>
              </a:rPr>
              <a:t>Teachers Overworked</a:t>
            </a:r>
            <a:br>
              <a:rPr lang="en-IE" b="1"/>
            </a:br>
            <a:endParaRPr lang="en-IE"/>
          </a:p>
        </p:txBody>
      </p:sp>
      <p:pic>
        <p:nvPicPr>
          <p:cNvPr id="1028" name="Picture 4" descr="Irish Independent Logo - Shelflife Magazine">
            <a:extLst>
              <a:ext uri="{FF2B5EF4-FFF2-40B4-BE49-F238E27FC236}">
                <a16:creationId xmlns:a16="http://schemas.microsoft.com/office/drawing/2014/main" id="{2804645A-7019-7B7B-C376-5B7F8FBAE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5002" y="994028"/>
            <a:ext cx="1517078" cy="194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6442A2-BA5A-1B24-A91D-31F795C238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04" b="7004"/>
          <a:stretch/>
        </p:blipFill>
        <p:spPr>
          <a:xfrm>
            <a:off x="3179086" y="994028"/>
            <a:ext cx="2328628" cy="44433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333325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DF286AA-2721-45F0-9667-87DCD044C8E5}"/>
              </a:ext>
            </a:extLst>
          </p:cNvPr>
          <p:cNvSpPr txBox="1"/>
          <p:nvPr/>
        </p:nvSpPr>
        <p:spPr>
          <a:xfrm>
            <a:off x="355041" y="310896"/>
            <a:ext cx="22479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CSR Initiative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Subsidised  Electricity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Infrastructure for the Future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Tool for Reducing Emissions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6818F6-45C0-45A2-BF72-DF5841D89D97}"/>
              </a:ext>
            </a:extLst>
          </p:cNvPr>
          <p:cNvSpPr txBox="1"/>
          <p:nvPr/>
        </p:nvSpPr>
        <p:spPr>
          <a:xfrm>
            <a:off x="8478981" y="1003394"/>
            <a:ext cx="223402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Reduced Net Carbon Emissions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875A8F5-36BC-4055-BB57-704C5D7E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554" y="428163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i="0" u="none" strike="noStrike">
                <a:solidFill>
                  <a:srgbClr val="0D0D0D"/>
                </a:solidFill>
                <a:effectLst/>
                <a:latin typeface="Söhne"/>
              </a:rPr>
              <a:t>Competitor Analysis</a:t>
            </a:r>
            <a:endParaRPr lang="en-IE" sz="3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F3E92-1413-1282-8315-D4E7888F364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0677FE-B7A3-FEA4-9EFF-AE8962682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554" y="2459488"/>
            <a:ext cx="10515600" cy="183411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>
                <a:solidFill>
                  <a:srgbClr val="0D0D0D"/>
                </a:solidFill>
                <a:latin typeface="Söhne"/>
              </a:rPr>
              <a:t>While there are many platforms for secondary schools and universities, </a:t>
            </a:r>
            <a:br>
              <a:rPr lang="en-US" sz="2800" b="0" i="0" u="none" strike="noStrike">
                <a:solidFill>
                  <a:srgbClr val="0D0D0D"/>
                </a:solidFill>
                <a:effectLst/>
                <a:latin typeface="Söhne"/>
              </a:rPr>
            </a:br>
            <a:r>
              <a:rPr lang="en-US">
                <a:solidFill>
                  <a:srgbClr val="0D0D0D"/>
                </a:solidFill>
                <a:latin typeface="Söhne"/>
              </a:rPr>
              <a:t>primary schools don’t appear to have effective solutions to track student progress over time and identify knowledge gaps. </a:t>
            </a:r>
          </a:p>
          <a:p>
            <a:pPr marL="0" indent="0">
              <a:buNone/>
            </a:pPr>
            <a:endParaRPr lang="en-US">
              <a:solidFill>
                <a:srgbClr val="0D0D0D"/>
              </a:solidFill>
              <a:latin typeface="Söhne"/>
            </a:endParaRPr>
          </a:p>
          <a:p>
            <a:pPr marL="0" indent="0">
              <a:buNone/>
            </a:pPr>
            <a:r>
              <a:rPr lang="en-US" sz="2800" b="0" i="0" u="none" strike="noStrike">
                <a:solidFill>
                  <a:srgbClr val="0D0D0D"/>
                </a:solidFill>
                <a:effectLst/>
                <a:latin typeface="Söhne"/>
              </a:rPr>
              <a:t>DRUID offers a nuanced analysis of student performance, focusing on longitudinal tracking and tailored intervention strategies. 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925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DF286AA-2721-45F0-9667-87DCD044C8E5}"/>
              </a:ext>
            </a:extLst>
          </p:cNvPr>
          <p:cNvSpPr txBox="1"/>
          <p:nvPr/>
        </p:nvSpPr>
        <p:spPr>
          <a:xfrm>
            <a:off x="355041" y="310896"/>
            <a:ext cx="22479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CSR Initiative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Subsidised  Electricity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Infrastructure for the Future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Tool for Reducing Emissions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6818F6-45C0-45A2-BF72-DF5841D89D97}"/>
              </a:ext>
            </a:extLst>
          </p:cNvPr>
          <p:cNvSpPr txBox="1"/>
          <p:nvPr/>
        </p:nvSpPr>
        <p:spPr>
          <a:xfrm>
            <a:off x="8478981" y="1003394"/>
            <a:ext cx="223402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Reduced Net Carbon Emissions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875A8F5-36BC-4055-BB57-704C5D7E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317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E" sz="3600"/>
              <a:t>Marketing Campaign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16E8E775-152A-BB99-ABF6-59F1198F19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3634684"/>
              </p:ext>
            </p:extLst>
          </p:nvPr>
        </p:nvGraphicFramePr>
        <p:xfrm>
          <a:off x="844480" y="137039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36F3E92-1413-1282-8315-D4E7888F364F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118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DF286AA-2721-45F0-9667-87DCD044C8E5}"/>
              </a:ext>
            </a:extLst>
          </p:cNvPr>
          <p:cNvSpPr txBox="1"/>
          <p:nvPr/>
        </p:nvSpPr>
        <p:spPr>
          <a:xfrm>
            <a:off x="355041" y="310896"/>
            <a:ext cx="22479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CSR Initiative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Subsidised  Electricity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Infrastructure for the Future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Tool for Reducing Emissions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6818F6-45C0-45A2-BF72-DF5841D89D97}"/>
              </a:ext>
            </a:extLst>
          </p:cNvPr>
          <p:cNvSpPr txBox="1"/>
          <p:nvPr/>
        </p:nvSpPr>
        <p:spPr>
          <a:xfrm>
            <a:off x="8478981" y="1003394"/>
            <a:ext cx="223402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>
                <a:solidFill>
                  <a:schemeClr val="bg1"/>
                </a:solidFill>
              </a:rPr>
              <a:t>Reduced Net Carbon Emissions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8E4174-D09E-457C-95F8-8D767F412145}"/>
              </a:ext>
            </a:extLst>
          </p:cNvPr>
          <p:cNvSpPr txBox="1"/>
          <p:nvPr/>
        </p:nvSpPr>
        <p:spPr>
          <a:xfrm>
            <a:off x="13544459" y="3904225"/>
            <a:ext cx="21020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 sz="1600"/>
              <a:t>CSR 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 sz="1600"/>
              <a:t>Subsidised  Electricity</a:t>
            </a:r>
          </a:p>
          <a:p>
            <a:pPr marL="285750" indent="-285750">
              <a:buFont typeface="Calibri" panose="020F0502020204030204" pitchFamily="34" charset="0"/>
              <a:buChar char="−"/>
            </a:pPr>
            <a:r>
              <a:rPr lang="en-IE" sz="1600"/>
              <a:t>Infrastructure for the Future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875A8F5-36BC-4055-BB57-704C5D7E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317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E" sz="3600"/>
              <a:t>Full 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F3E92-1413-1282-8315-D4E7888F364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21" name="Online Media 20" title="Druid introduction">
            <a:hlinkClick r:id="" action="ppaction://media"/>
            <a:extLst>
              <a:ext uri="{FF2B5EF4-FFF2-40B4-BE49-F238E27FC236}">
                <a16:creationId xmlns:a16="http://schemas.microsoft.com/office/drawing/2014/main" id="{FE0E4E6D-92EF-691E-37F4-1B2D33EDF63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-106728" y="-87923"/>
            <a:ext cx="12395321" cy="702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427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39D86E-F7C6-8119-10DB-BF1195D036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64" b="9761"/>
          <a:stretch/>
        </p:blipFill>
        <p:spPr>
          <a:xfrm>
            <a:off x="9161645" y="994028"/>
            <a:ext cx="2457451" cy="45136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22547D-7278-B333-5F33-38EA3372AF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625"/>
          <a:stretch/>
        </p:blipFill>
        <p:spPr>
          <a:xfrm>
            <a:off x="4880450" y="1007543"/>
            <a:ext cx="2328628" cy="45305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D8612FF-D41D-0D61-4E34-A6715A5BA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080"/>
            <a:ext cx="10515600" cy="1325563"/>
          </a:xfrm>
        </p:spPr>
        <p:txBody>
          <a:bodyPr/>
          <a:lstStyle/>
          <a:p>
            <a:pPr algn="ctr"/>
            <a:r>
              <a:rPr lang="en-IE" sz="2800" dirty="0">
                <a:latin typeface="Verdana Pro" panose="020B0604030504040204" pitchFamily="34" charset="0"/>
                <a:cs typeface="Calibri" panose="020F0502020204030204" pitchFamily="34" charset="0"/>
              </a:rPr>
              <a:t>Teachers Overworked</a:t>
            </a:r>
            <a:br>
              <a:rPr lang="en-IE" b="1" dirty="0"/>
            </a:br>
            <a:endParaRPr lang="en-IE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51E3B59-282B-F43A-85C7-5CC1BA160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824" y="1029206"/>
            <a:ext cx="569935" cy="28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rish Independent Logo - Shelflife Magazine">
            <a:extLst>
              <a:ext uri="{FF2B5EF4-FFF2-40B4-BE49-F238E27FC236}">
                <a16:creationId xmlns:a16="http://schemas.microsoft.com/office/drawing/2014/main" id="{4D61A807-DD5D-544C-0ADA-2B3E72296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677" y="1048513"/>
            <a:ext cx="1517078" cy="194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6442A2-BA5A-1B24-A91D-31F795C2389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04" b="7004"/>
          <a:stretch/>
        </p:blipFill>
        <p:spPr>
          <a:xfrm>
            <a:off x="8793262" y="1029206"/>
            <a:ext cx="2328628" cy="44433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425393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A42379A-EB12-D02C-51F6-E5531E628F2A}"/>
              </a:ext>
            </a:extLst>
          </p:cNvPr>
          <p:cNvSpPr/>
          <p:nvPr/>
        </p:nvSpPr>
        <p:spPr>
          <a:xfrm>
            <a:off x="1396749" y="217718"/>
            <a:ext cx="93985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People Learn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DAAE7B-1033-F90A-4FA4-11589D802897}"/>
              </a:ext>
            </a:extLst>
          </p:cNvPr>
          <p:cNvSpPr txBox="1"/>
          <p:nvPr/>
        </p:nvSpPr>
        <p:spPr>
          <a:xfrm>
            <a:off x="3031957" y="3059668"/>
            <a:ext cx="6609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Prior knowledge     +     New information      =      </a:t>
            </a:r>
            <a:r>
              <a:rPr lang="en-US" b="1" dirty="0"/>
              <a:t>New knowledge</a:t>
            </a:r>
          </a:p>
        </p:txBody>
      </p:sp>
    </p:spTree>
    <p:extLst>
      <p:ext uri="{BB962C8B-B14F-4D97-AF65-F5344CB8AC3E}">
        <p14:creationId xmlns:p14="http://schemas.microsoft.com/office/powerpoint/2010/main" val="134853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DAAE7B-1033-F90A-4FA4-11589D802897}"/>
              </a:ext>
            </a:extLst>
          </p:cNvPr>
          <p:cNvSpPr txBox="1"/>
          <p:nvPr/>
        </p:nvSpPr>
        <p:spPr>
          <a:xfrm>
            <a:off x="3031957" y="3059668"/>
            <a:ext cx="6609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trike="sngStrike" dirty="0">
                <a:solidFill>
                  <a:srgbClr val="FF0000"/>
                </a:solidFill>
              </a:rPr>
              <a:t>Prior knowledge</a:t>
            </a:r>
            <a:r>
              <a:rPr lang="en-US" dirty="0"/>
              <a:t>     +     New information      =      </a:t>
            </a:r>
            <a:r>
              <a:rPr lang="en-US" b="1" dirty="0"/>
              <a:t>New knowledge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4ADF0B-8ED6-846F-819E-AC66702AC405}"/>
              </a:ext>
            </a:extLst>
          </p:cNvPr>
          <p:cNvSpPr/>
          <p:nvPr/>
        </p:nvSpPr>
        <p:spPr>
          <a:xfrm>
            <a:off x="1396749" y="217718"/>
            <a:ext cx="93985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People Learn</a:t>
            </a:r>
          </a:p>
        </p:txBody>
      </p:sp>
    </p:spTree>
    <p:extLst>
      <p:ext uri="{BB962C8B-B14F-4D97-AF65-F5344CB8AC3E}">
        <p14:creationId xmlns:p14="http://schemas.microsoft.com/office/powerpoint/2010/main" val="467553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DAAE7B-1033-F90A-4FA4-11589D802897}"/>
              </a:ext>
            </a:extLst>
          </p:cNvPr>
          <p:cNvSpPr txBox="1"/>
          <p:nvPr/>
        </p:nvSpPr>
        <p:spPr>
          <a:xfrm>
            <a:off x="3031957" y="3059668"/>
            <a:ext cx="6609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trike="sngStrike" dirty="0">
                <a:solidFill>
                  <a:srgbClr val="FF0000"/>
                </a:solidFill>
              </a:rPr>
              <a:t>Prior knowledge</a:t>
            </a:r>
            <a:r>
              <a:rPr lang="en-US" dirty="0"/>
              <a:t>     +     New information      =      </a:t>
            </a:r>
            <a:r>
              <a:rPr lang="en-US" b="1" dirty="0">
                <a:solidFill>
                  <a:schemeClr val="bg1"/>
                </a:solidFill>
              </a:rPr>
              <a:t>New knowledge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C60E59-35A7-86B6-6455-18DAABADFF90}"/>
              </a:ext>
            </a:extLst>
          </p:cNvPr>
          <p:cNvSpPr txBox="1"/>
          <p:nvPr/>
        </p:nvSpPr>
        <p:spPr>
          <a:xfrm>
            <a:off x="7603957" y="3059668"/>
            <a:ext cx="188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Confused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6B2C04-0FA0-6444-9B6D-0C627E7FBBE8}"/>
              </a:ext>
            </a:extLst>
          </p:cNvPr>
          <p:cNvSpPr/>
          <p:nvPr/>
        </p:nvSpPr>
        <p:spPr>
          <a:xfrm>
            <a:off x="1396749" y="217718"/>
            <a:ext cx="93985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People Learn</a:t>
            </a:r>
          </a:p>
        </p:txBody>
      </p:sp>
    </p:spTree>
    <p:extLst>
      <p:ext uri="{BB962C8B-B14F-4D97-AF65-F5344CB8AC3E}">
        <p14:creationId xmlns:p14="http://schemas.microsoft.com/office/powerpoint/2010/main" val="788634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006F41E-1320-1612-6770-C78DD8AE12FC}"/>
              </a:ext>
            </a:extLst>
          </p:cNvPr>
          <p:cNvSpPr/>
          <p:nvPr/>
        </p:nvSpPr>
        <p:spPr>
          <a:xfrm>
            <a:off x="1396749" y="2967335"/>
            <a:ext cx="9398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What if teachers could efficiently track </a:t>
            </a:r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 student progress </a:t>
            </a:r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</a:t>
            </a:r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identify knowledge gaps</a:t>
            </a:r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343317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E3BC95-A966-8D83-8139-AE7CB1A88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938441"/>
            <a:ext cx="7772400" cy="29811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45D4DD54-F5D5-35CB-BD9F-6384812DA2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6" t="2087" r="945" b="53517"/>
          <a:stretch/>
        </p:blipFill>
        <p:spPr bwMode="auto">
          <a:xfrm rot="5400000">
            <a:off x="10399026" y="2812598"/>
            <a:ext cx="1515980" cy="123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8C193C7-4459-316F-4D0F-9224F15A642C}"/>
              </a:ext>
            </a:extLst>
          </p:cNvPr>
          <p:cNvSpPr/>
          <p:nvPr/>
        </p:nvSpPr>
        <p:spPr>
          <a:xfrm>
            <a:off x="1396749" y="567221"/>
            <a:ext cx="9398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What if teachers could efficiently track </a:t>
            </a:r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 student progress and identify knowledge gaps</a:t>
            </a:r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28446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739ADB-933E-845C-4054-EBC3D8A5D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205" y="1931451"/>
            <a:ext cx="8013377" cy="30135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1A04E62-AE74-DC0E-8351-8263D129339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9353" y="5402179"/>
            <a:ext cx="2328628" cy="1371600"/>
          </a:xfrm>
          <a:prstGeom prst="rect">
            <a:avLst/>
          </a:prstGeom>
        </p:spPr>
      </p:pic>
      <p:pic>
        <p:nvPicPr>
          <p:cNvPr id="5" name="Picture 2" descr="image">
            <a:extLst>
              <a:ext uri="{FF2B5EF4-FFF2-40B4-BE49-F238E27FC236}">
                <a16:creationId xmlns:a16="http://schemas.microsoft.com/office/drawing/2014/main" id="{3CCDA3C8-B440-D33D-0D46-11A893633C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6" t="2087" r="945" b="53517"/>
          <a:stretch/>
        </p:blipFill>
        <p:spPr bwMode="auto">
          <a:xfrm rot="5400000">
            <a:off x="10399026" y="2812598"/>
            <a:ext cx="1515980" cy="123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576C80-3A1D-10B0-039A-B6EAAD6EE775}"/>
              </a:ext>
            </a:extLst>
          </p:cNvPr>
          <p:cNvSpPr/>
          <p:nvPr/>
        </p:nvSpPr>
        <p:spPr>
          <a:xfrm>
            <a:off x="1396749" y="567221"/>
            <a:ext cx="9398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What if teachers could efficiently track </a:t>
            </a:r>
            <a:r>
              <a:rPr lang="en-IE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individual student progress and identify knowledge gaps</a:t>
            </a:r>
            <a:r>
              <a:rPr lang="en-I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7937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B65A0A72B63949BDEC97E729DCEA9D" ma:contentTypeVersion="5" ma:contentTypeDescription="Create a new document." ma:contentTypeScope="" ma:versionID="99c99dab557d807c8e272976d6b9ea6e">
  <xsd:schema xmlns:xsd="http://www.w3.org/2001/XMLSchema" xmlns:xs="http://www.w3.org/2001/XMLSchema" xmlns:p="http://schemas.microsoft.com/office/2006/metadata/properties" xmlns:ns3="c01f4fe8-53e0-4a78-893c-42f4c1699dc9" xmlns:ns4="1e6fb658-c0d4-4e9a-82b7-4f7ef8b5506e" targetNamespace="http://schemas.microsoft.com/office/2006/metadata/properties" ma:root="true" ma:fieldsID="a01041bde283a0d8623ec59d6bbabf5b" ns3:_="" ns4:_="">
    <xsd:import namespace="c01f4fe8-53e0-4a78-893c-42f4c1699dc9"/>
    <xsd:import namespace="1e6fb658-c0d4-4e9a-82b7-4f7ef8b5506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1f4fe8-53e0-4a78-893c-42f4c1699d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6fb658-c0d4-4e9a-82b7-4f7ef8b5506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B183EE1-EC5C-4A23-807F-A696F8855F5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B66258-0272-43F7-8EF2-875DE51EB7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1f4fe8-53e0-4a78-893c-42f4c1699dc9"/>
    <ds:schemaRef ds:uri="1e6fb658-c0d4-4e9a-82b7-4f7ef8b5506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D9D2F18-F31B-4411-851E-9F009DFB0761}">
  <ds:schemaRefs>
    <ds:schemaRef ds:uri="http://www.w3.org/XML/1998/namespace"/>
    <ds:schemaRef ds:uri="c01f4fe8-53e0-4a78-893c-42f4c1699dc9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schemas.openxmlformats.org/package/2006/metadata/core-properties"/>
    <ds:schemaRef ds:uri="1e6fb658-c0d4-4e9a-82b7-4f7ef8b5506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618</Words>
  <Application>Microsoft Office PowerPoint</Application>
  <PresentationFormat>Widescreen</PresentationFormat>
  <Paragraphs>101</Paragraphs>
  <Slides>22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1_Office Theme</vt:lpstr>
      <vt:lpstr>Custom Design</vt:lpstr>
      <vt:lpstr>Office Theme</vt:lpstr>
      <vt:lpstr>3_Office Theme</vt:lpstr>
      <vt:lpstr>PowerPoint Presentation</vt:lpstr>
      <vt:lpstr>Teachers Overworked </vt:lpstr>
      <vt:lpstr>Teachers Overworked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Benefits</vt:lpstr>
      <vt:lpstr>Thank You</vt:lpstr>
      <vt:lpstr>PowerPoint Presentation</vt:lpstr>
      <vt:lpstr>PowerPoint Presentation</vt:lpstr>
      <vt:lpstr>Competitor Analysis</vt:lpstr>
      <vt:lpstr>Marketing Campaign</vt:lpstr>
      <vt:lpstr>Full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ULStudent:CALLUM.WINSHIP</dc:creator>
  <cp:lastModifiedBy>Callum Winship</cp:lastModifiedBy>
  <cp:revision>89</cp:revision>
  <dcterms:created xsi:type="dcterms:W3CDTF">2019-10-21T08:56:33Z</dcterms:created>
  <dcterms:modified xsi:type="dcterms:W3CDTF">2024-03-21T23:26:57Z</dcterms:modified>
</cp:coreProperties>
</file>